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6"/>
  </p:notesMasterIdLst>
  <p:sldIdLst>
    <p:sldId id="257" r:id="rId5"/>
    <p:sldId id="643" r:id="rId6"/>
    <p:sldId id="646" r:id="rId7"/>
    <p:sldId id="653" r:id="rId8"/>
    <p:sldId id="656" r:id="rId9"/>
    <p:sldId id="666" r:id="rId10"/>
    <p:sldId id="667" r:id="rId11"/>
    <p:sldId id="668" r:id="rId12"/>
    <p:sldId id="660" r:id="rId13"/>
    <p:sldId id="651" r:id="rId14"/>
    <p:sldId id="664" r:id="rId15"/>
  </p:sldIdLst>
  <p:sldSz cx="12192000" cy="6858000"/>
  <p:notesSz cx="6858000" cy="9144000"/>
  <p:embeddedFontLst>
    <p:embeddedFont>
      <p:font typeface="Azonix"/>
      <p:regular r:id="rId17"/>
    </p:embeddedFont>
    <p:embeddedFont>
      <p:font typeface="Bell MT" panose="02020503060305020303" pitchFamily="18" charset="0"/>
      <p:regular r:id="rId18"/>
      <p:bold r:id="rId19"/>
      <p:italic r:id="rId20"/>
    </p:embeddedFont>
    <p:embeddedFont>
      <p:font typeface="Bodoni MT" panose="02070603080606020203" pitchFamily="18" charset="0"/>
      <p:regular r:id="rId21"/>
      <p:bold r:id="rId22"/>
      <p:italic r:id="rId23"/>
      <p:boldItalic r:id="rId24"/>
    </p:embeddedFont>
    <p:embeddedFont>
      <p:font typeface="Bradley Hand ITC" panose="03070402050302030203" pitchFamily="66" charset="0"/>
      <p:regular r:id="rId25"/>
    </p:embeddedFont>
    <p:embeddedFont>
      <p:font typeface="Goudy Stout" panose="0202090407030B020401" pitchFamily="18" charset="0"/>
      <p:regular r:id="rId26"/>
    </p:embeddedFont>
    <p:embeddedFont>
      <p:font typeface="ROG Fonts" panose="00000500000000000000"/>
      <p:regular r:id="rId27"/>
    </p:embeddedFont>
    <p:embeddedFont>
      <p:font typeface="Seaford" panose="00000500000000000000" pitchFamily="2"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7287F1-0286-446C-8B53-621B35EB22E8}" v="1107" dt="2024-11-13T20:11:23.5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606" autoAdjust="0"/>
  </p:normalViewPr>
  <p:slideViewPr>
    <p:cSldViewPr showGuides="1">
      <p:cViewPr>
        <p:scale>
          <a:sx n="66" d="100"/>
          <a:sy n="66" d="100"/>
        </p:scale>
        <p:origin x="464" y="624"/>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shka Avanti" userId="4fc473e820949b24" providerId="LiveId" clId="{C17287F1-0286-446C-8B53-621B35EB22E8}"/>
    <pc:docChg chg="undo custSel addSld delSld modSld sldOrd modMainMaster">
      <pc:chgData name="Anushka Avanti" userId="4fc473e820949b24" providerId="LiveId" clId="{C17287F1-0286-446C-8B53-621B35EB22E8}" dt="2024-11-13T20:11:23.526" v="2604"/>
      <pc:docMkLst>
        <pc:docMk/>
      </pc:docMkLst>
      <pc:sldChg chg="modSp mod">
        <pc:chgData name="Anushka Avanti" userId="4fc473e820949b24" providerId="LiveId" clId="{C17287F1-0286-446C-8B53-621B35EB22E8}" dt="2024-11-11T18:01:04.665" v="55" actId="1076"/>
        <pc:sldMkLst>
          <pc:docMk/>
          <pc:sldMk cId="3764354928" sldId="257"/>
        </pc:sldMkLst>
        <pc:spChg chg="mod">
          <ac:chgData name="Anushka Avanti" userId="4fc473e820949b24" providerId="LiveId" clId="{C17287F1-0286-446C-8B53-621B35EB22E8}" dt="2024-11-11T17:59:55.407" v="28" actId="20577"/>
          <ac:spMkLst>
            <pc:docMk/>
            <pc:sldMk cId="3764354928" sldId="257"/>
            <ac:spMk id="2" creationId="{44E81BA3-0E5E-4CE2-A7AB-4559524C8102}"/>
          </ac:spMkLst>
        </pc:spChg>
        <pc:spChg chg="mod">
          <ac:chgData name="Anushka Avanti" userId="4fc473e820949b24" providerId="LiveId" clId="{C17287F1-0286-446C-8B53-621B35EB22E8}" dt="2024-11-11T18:00:32.305" v="52" actId="27636"/>
          <ac:spMkLst>
            <pc:docMk/>
            <pc:sldMk cId="3764354928" sldId="257"/>
            <ac:spMk id="3" creationId="{CC065EC4-2EC4-9059-7B24-A13CE2D1B402}"/>
          </ac:spMkLst>
        </pc:spChg>
        <pc:spChg chg="mod">
          <ac:chgData name="Anushka Avanti" userId="4fc473e820949b24" providerId="LiveId" clId="{C17287F1-0286-446C-8B53-621B35EB22E8}" dt="2024-11-11T18:01:04.665" v="55" actId="1076"/>
          <ac:spMkLst>
            <pc:docMk/>
            <pc:sldMk cId="3764354928" sldId="257"/>
            <ac:spMk id="6" creationId="{A0241648-4A65-AA68-E731-9AA388AB7AEA}"/>
          </ac:spMkLst>
        </pc:spChg>
        <pc:spChg chg="mod">
          <ac:chgData name="Anushka Avanti" userId="4fc473e820949b24" providerId="LiveId" clId="{C17287F1-0286-446C-8B53-621B35EB22E8}" dt="2024-11-11T18:00:39.653" v="53" actId="1076"/>
          <ac:spMkLst>
            <pc:docMk/>
            <pc:sldMk cId="3764354928" sldId="257"/>
            <ac:spMk id="7" creationId="{BCB36B79-D6BA-3E33-BF86-F6E8D740A838}"/>
          </ac:spMkLst>
        </pc:spChg>
      </pc:sldChg>
      <pc:sldChg chg="modSp mod">
        <pc:chgData name="Anushka Avanti" userId="4fc473e820949b24" providerId="LiveId" clId="{C17287F1-0286-446C-8B53-621B35EB22E8}" dt="2024-11-11T18:16:17.005" v="85" actId="1037"/>
        <pc:sldMkLst>
          <pc:docMk/>
          <pc:sldMk cId="3621561333" sldId="643"/>
        </pc:sldMkLst>
        <pc:spChg chg="mod">
          <ac:chgData name="Anushka Avanti" userId="4fc473e820949b24" providerId="LiveId" clId="{C17287F1-0286-446C-8B53-621B35EB22E8}" dt="2024-11-11T18:15:51.419" v="81" actId="1076"/>
          <ac:spMkLst>
            <pc:docMk/>
            <pc:sldMk cId="3621561333" sldId="643"/>
            <ac:spMk id="4" creationId="{D9D72D94-99B8-5F5D-6A50-AFABD620991A}"/>
          </ac:spMkLst>
        </pc:spChg>
        <pc:spChg chg="mod">
          <ac:chgData name="Anushka Avanti" userId="4fc473e820949b24" providerId="LiveId" clId="{C17287F1-0286-446C-8B53-621B35EB22E8}" dt="2024-11-11T18:16:11.796" v="83" actId="120"/>
          <ac:spMkLst>
            <pc:docMk/>
            <pc:sldMk cId="3621561333" sldId="643"/>
            <ac:spMk id="5" creationId="{BF933A1F-6959-DD45-4360-F35315E69812}"/>
          </ac:spMkLst>
        </pc:spChg>
        <pc:spChg chg="mod">
          <ac:chgData name="Anushka Avanti" userId="4fc473e820949b24" providerId="LiveId" clId="{C17287F1-0286-446C-8B53-621B35EB22E8}" dt="2024-11-11T18:16:17.005" v="85" actId="1037"/>
          <ac:spMkLst>
            <pc:docMk/>
            <pc:sldMk cId="3621561333" sldId="643"/>
            <ac:spMk id="7" creationId="{229755D9-E2A5-51D0-6A02-276A6EE40B32}"/>
          </ac:spMkLst>
        </pc:spChg>
      </pc:sldChg>
      <pc:sldChg chg="addSp delSp modSp mod delAnim modAnim chgLayout">
        <pc:chgData name="Anushka Avanti" userId="4fc473e820949b24" providerId="LiveId" clId="{C17287F1-0286-446C-8B53-621B35EB22E8}" dt="2024-11-12T19:23:02.852" v="1664"/>
        <pc:sldMkLst>
          <pc:docMk/>
          <pc:sldMk cId="2442035831" sldId="646"/>
        </pc:sldMkLst>
        <pc:spChg chg="mod">
          <ac:chgData name="Anushka Avanti" userId="4fc473e820949b24" providerId="LiveId" clId="{C17287F1-0286-446C-8B53-621B35EB22E8}" dt="2024-11-11T18:39:24.202" v="221" actId="2711"/>
          <ac:spMkLst>
            <pc:docMk/>
            <pc:sldMk cId="2442035831" sldId="646"/>
            <ac:spMk id="3" creationId="{4CD7133C-09B1-DF34-AA3E-2D5015059F86}"/>
          </ac:spMkLst>
        </pc:spChg>
        <pc:spChg chg="mod">
          <ac:chgData name="Anushka Avanti" userId="4fc473e820949b24" providerId="LiveId" clId="{C17287F1-0286-446C-8B53-621B35EB22E8}" dt="2024-11-11T18:47:21.378" v="259" actId="1076"/>
          <ac:spMkLst>
            <pc:docMk/>
            <pc:sldMk cId="2442035831" sldId="646"/>
            <ac:spMk id="4" creationId="{95B70345-EAC0-2F2E-E67F-DE7BF1C916CA}"/>
          </ac:spMkLst>
        </pc:spChg>
        <pc:spChg chg="mod">
          <ac:chgData name="Anushka Avanti" userId="4fc473e820949b24" providerId="LiveId" clId="{C17287F1-0286-446C-8B53-621B35EB22E8}" dt="2024-11-12T19:21:05.461" v="1656"/>
          <ac:spMkLst>
            <pc:docMk/>
            <pc:sldMk cId="2442035831" sldId="646"/>
            <ac:spMk id="5" creationId="{90731D79-02FB-3B9E-6852-0CFEE15FAC1E}"/>
          </ac:spMkLst>
        </pc:spChg>
        <pc:spChg chg="mod ord">
          <ac:chgData name="Anushka Avanti" userId="4fc473e820949b24" providerId="LiveId" clId="{C17287F1-0286-446C-8B53-621B35EB22E8}" dt="2024-11-11T18:55:37.658" v="325" actId="1076"/>
          <ac:spMkLst>
            <pc:docMk/>
            <pc:sldMk cId="2442035831" sldId="646"/>
            <ac:spMk id="6" creationId="{F3919A55-247F-FFAD-11BD-43D275B485DD}"/>
          </ac:spMkLst>
        </pc:spChg>
        <pc:spChg chg="mod">
          <ac:chgData name="Anushka Avanti" userId="4fc473e820949b24" providerId="LiveId" clId="{C17287F1-0286-446C-8B53-621B35EB22E8}" dt="2024-11-11T18:54:36.810" v="315" actId="1076"/>
          <ac:spMkLst>
            <pc:docMk/>
            <pc:sldMk cId="2442035831" sldId="646"/>
            <ac:spMk id="8" creationId="{F36AA2C0-49B9-33A7-08C8-161807B16786}"/>
          </ac:spMkLst>
        </pc:spChg>
        <pc:spChg chg="add mod">
          <ac:chgData name="Anushka Avanti" userId="4fc473e820949b24" providerId="LiveId" clId="{C17287F1-0286-446C-8B53-621B35EB22E8}" dt="2024-11-12T19:22:28.804" v="1661"/>
          <ac:spMkLst>
            <pc:docMk/>
            <pc:sldMk cId="2442035831" sldId="646"/>
            <ac:spMk id="9" creationId="{D865BB0C-B204-3FE4-DCA1-9CFEA89AA955}"/>
          </ac:spMkLst>
        </pc:spChg>
        <pc:spChg chg="add del mod">
          <ac:chgData name="Anushka Avanti" userId="4fc473e820949b24" providerId="LiveId" clId="{C17287F1-0286-446C-8B53-621B35EB22E8}" dt="2024-11-11T18:27:39.753" v="140" actId="478"/>
          <ac:spMkLst>
            <pc:docMk/>
            <pc:sldMk cId="2442035831" sldId="646"/>
            <ac:spMk id="11" creationId="{3B856469-648F-44C9-99C6-6AF0235ECFA5}"/>
          </ac:spMkLst>
        </pc:spChg>
        <pc:spChg chg="del">
          <ac:chgData name="Anushka Avanti" userId="4fc473e820949b24" providerId="LiveId" clId="{C17287F1-0286-446C-8B53-621B35EB22E8}" dt="2024-11-11T18:40:49.384" v="224" actId="478"/>
          <ac:spMkLst>
            <pc:docMk/>
            <pc:sldMk cId="2442035831" sldId="646"/>
            <ac:spMk id="12" creationId="{69A755F0-1815-7AC6-4984-F11C8EA299C4}"/>
          </ac:spMkLst>
        </pc:spChg>
        <pc:spChg chg="del">
          <ac:chgData name="Anushka Avanti" userId="4fc473e820949b24" providerId="LiveId" clId="{C17287F1-0286-446C-8B53-621B35EB22E8}" dt="2024-11-11T18:45:52.064" v="242" actId="478"/>
          <ac:spMkLst>
            <pc:docMk/>
            <pc:sldMk cId="2442035831" sldId="646"/>
            <ac:spMk id="13" creationId="{B9B1FEF0-5386-46E0-5AF1-550F72209C66}"/>
          </ac:spMkLst>
        </pc:spChg>
        <pc:spChg chg="del">
          <ac:chgData name="Anushka Avanti" userId="4fc473e820949b24" providerId="LiveId" clId="{C17287F1-0286-446C-8B53-621B35EB22E8}" dt="2024-11-11T18:36:53.071" v="197" actId="478"/>
          <ac:spMkLst>
            <pc:docMk/>
            <pc:sldMk cId="2442035831" sldId="646"/>
            <ac:spMk id="14" creationId="{AD76578E-411B-BA21-ED7B-17418AAC7631}"/>
          </ac:spMkLst>
        </pc:spChg>
        <pc:spChg chg="mod">
          <ac:chgData name="Anushka Avanti" userId="4fc473e820949b24" providerId="LiveId" clId="{C17287F1-0286-446C-8B53-621B35EB22E8}" dt="2024-11-11T18:39:30.576" v="222" actId="2711"/>
          <ac:spMkLst>
            <pc:docMk/>
            <pc:sldMk cId="2442035831" sldId="646"/>
            <ac:spMk id="16" creationId="{B59BC54B-73FA-15DC-6D6A-9A572E7C2575}"/>
          </ac:spMkLst>
        </pc:spChg>
        <pc:spChg chg="add mod">
          <ac:chgData name="Anushka Avanti" userId="4fc473e820949b24" providerId="LiveId" clId="{C17287F1-0286-446C-8B53-621B35EB22E8}" dt="2024-11-11T18:30:00.309" v="161" actId="207"/>
          <ac:spMkLst>
            <pc:docMk/>
            <pc:sldMk cId="2442035831" sldId="646"/>
            <ac:spMk id="17" creationId="{EE64FEEB-789E-28C8-C11E-83E660EF1BEA}"/>
          </ac:spMkLst>
        </pc:spChg>
        <pc:spChg chg="mod">
          <ac:chgData name="Anushka Avanti" userId="4fc473e820949b24" providerId="LiveId" clId="{C17287F1-0286-446C-8B53-621B35EB22E8}" dt="2024-11-11T18:54:44.779" v="316" actId="1076"/>
          <ac:spMkLst>
            <pc:docMk/>
            <pc:sldMk cId="2442035831" sldId="646"/>
            <ac:spMk id="18" creationId="{6612783A-B674-C1C1-B415-B7C7044246EC}"/>
          </ac:spMkLst>
        </pc:spChg>
        <pc:spChg chg="mod">
          <ac:chgData name="Anushka Avanti" userId="4fc473e820949b24" providerId="LiveId" clId="{C17287F1-0286-446C-8B53-621B35EB22E8}" dt="2024-11-11T18:33:22.098" v="192" actId="1076"/>
          <ac:spMkLst>
            <pc:docMk/>
            <pc:sldMk cId="2442035831" sldId="646"/>
            <ac:spMk id="19" creationId="{0CC8F1EA-2120-BCE6-8ABF-638EBC4C829A}"/>
          </ac:spMkLst>
        </pc:spChg>
        <pc:spChg chg="add del mod">
          <ac:chgData name="Anushka Avanti" userId="4fc473e820949b24" providerId="LiveId" clId="{C17287F1-0286-446C-8B53-621B35EB22E8}" dt="2024-11-12T19:21:48.021" v="1658" actId="478"/>
          <ac:spMkLst>
            <pc:docMk/>
            <pc:sldMk cId="2442035831" sldId="646"/>
            <ac:spMk id="21" creationId="{CE859975-3F4F-27E9-676F-F61D8873EAAB}"/>
          </ac:spMkLst>
        </pc:spChg>
        <pc:picChg chg="add mod">
          <ac:chgData name="Anushka Avanti" userId="4fc473e820949b24" providerId="LiveId" clId="{C17287F1-0286-446C-8B53-621B35EB22E8}" dt="2024-11-11T18:38:23.277" v="205" actId="688"/>
          <ac:picMkLst>
            <pc:docMk/>
            <pc:sldMk cId="2442035831" sldId="646"/>
            <ac:picMk id="22" creationId="{438AC60B-785D-3123-2984-1A8B2F4C1ED1}"/>
          </ac:picMkLst>
        </pc:picChg>
        <pc:picChg chg="add mod">
          <ac:chgData name="Anushka Avanti" userId="4fc473e820949b24" providerId="LiveId" clId="{C17287F1-0286-446C-8B53-621B35EB22E8}" dt="2024-11-11T18:42:16.982" v="229" actId="208"/>
          <ac:picMkLst>
            <pc:docMk/>
            <pc:sldMk cId="2442035831" sldId="646"/>
            <ac:picMk id="24" creationId="{FBA53EED-0DD5-FA26-84A4-EF47C0D76AA0}"/>
          </ac:picMkLst>
        </pc:picChg>
        <pc:picChg chg="add mod ord">
          <ac:chgData name="Anushka Avanti" userId="4fc473e820949b24" providerId="LiveId" clId="{C17287F1-0286-446C-8B53-621B35EB22E8}" dt="2024-11-11T18:55:56.162" v="328" actId="1076"/>
          <ac:picMkLst>
            <pc:docMk/>
            <pc:sldMk cId="2442035831" sldId="646"/>
            <ac:picMk id="28" creationId="{3B5E1F4B-E406-E1E9-9263-3BB6CCD728A5}"/>
          </ac:picMkLst>
        </pc:picChg>
        <pc:picChg chg="add del mod">
          <ac:chgData name="Anushka Avanti" userId="4fc473e820949b24" providerId="LiveId" clId="{C17287F1-0286-446C-8B53-621B35EB22E8}" dt="2024-11-11T18:47:02.585" v="253" actId="478"/>
          <ac:picMkLst>
            <pc:docMk/>
            <pc:sldMk cId="2442035831" sldId="646"/>
            <ac:picMk id="29" creationId="{A406070E-EF6F-2B1D-551A-DEB25CF2624D}"/>
          </ac:picMkLst>
        </pc:picChg>
        <pc:picChg chg="add del mod">
          <ac:chgData name="Anushka Avanti" userId="4fc473e820949b24" providerId="LiveId" clId="{C17287F1-0286-446C-8B53-621B35EB22E8}" dt="2024-11-11T18:47:13.207" v="256" actId="478"/>
          <ac:picMkLst>
            <pc:docMk/>
            <pc:sldMk cId="2442035831" sldId="646"/>
            <ac:picMk id="31" creationId="{8B07F4E5-2DDE-C613-9A08-3259E502FB0C}"/>
          </ac:picMkLst>
        </pc:picChg>
        <pc:picChg chg="add del mod">
          <ac:chgData name="Anushka Avanti" userId="4fc473e820949b24" providerId="LiveId" clId="{C17287F1-0286-446C-8B53-621B35EB22E8}" dt="2024-11-11T18:50:48.884" v="288" actId="478"/>
          <ac:picMkLst>
            <pc:docMk/>
            <pc:sldMk cId="2442035831" sldId="646"/>
            <ac:picMk id="32" creationId="{E6D1A5E6-5805-EB4D-EC41-8C1BF4BF85DF}"/>
          </ac:picMkLst>
        </pc:picChg>
        <pc:picChg chg="add del mod">
          <ac:chgData name="Anushka Avanti" userId="4fc473e820949b24" providerId="LiveId" clId="{C17287F1-0286-446C-8B53-621B35EB22E8}" dt="2024-11-11T18:50:52.421" v="289" actId="478"/>
          <ac:picMkLst>
            <pc:docMk/>
            <pc:sldMk cId="2442035831" sldId="646"/>
            <ac:picMk id="34" creationId="{CB31786B-DCA2-55D9-7266-6B0A00B10EA8}"/>
          </ac:picMkLst>
        </pc:picChg>
        <pc:picChg chg="add mod ord">
          <ac:chgData name="Anushka Avanti" userId="4fc473e820949b24" providerId="LiveId" clId="{C17287F1-0286-446C-8B53-621B35EB22E8}" dt="2024-11-11T18:55:31.521" v="323" actId="1076"/>
          <ac:picMkLst>
            <pc:docMk/>
            <pc:sldMk cId="2442035831" sldId="646"/>
            <ac:picMk id="38" creationId="{D4272CED-958D-A8AA-5AF5-2192D9338164}"/>
          </ac:picMkLst>
        </pc:picChg>
      </pc:sldChg>
      <pc:sldChg chg="delSp modSp mod">
        <pc:chgData name="Anushka Avanti" userId="4fc473e820949b24" providerId="LiveId" clId="{C17287F1-0286-446C-8B53-621B35EB22E8}" dt="2024-11-11T18:20:48.313" v="132" actId="20577"/>
        <pc:sldMkLst>
          <pc:docMk/>
          <pc:sldMk cId="4057195350" sldId="651"/>
        </pc:sldMkLst>
        <pc:spChg chg="mod">
          <ac:chgData name="Anushka Avanti" userId="4fc473e820949b24" providerId="LiveId" clId="{C17287F1-0286-446C-8B53-621B35EB22E8}" dt="2024-11-11T18:20:48.313" v="132" actId="20577"/>
          <ac:spMkLst>
            <pc:docMk/>
            <pc:sldMk cId="4057195350" sldId="651"/>
            <ac:spMk id="4" creationId="{63967D42-EA02-B0F2-A5DF-33E557EB4A72}"/>
          </ac:spMkLst>
        </pc:spChg>
        <pc:spChg chg="del mod">
          <ac:chgData name="Anushka Avanti" userId="4fc473e820949b24" providerId="LiveId" clId="{C17287F1-0286-446C-8B53-621B35EB22E8}" dt="2024-11-11T18:20:33.979" v="128" actId="478"/>
          <ac:spMkLst>
            <pc:docMk/>
            <pc:sldMk cId="4057195350" sldId="651"/>
            <ac:spMk id="5" creationId="{444B11F1-ECF9-455C-17BE-F2D75E09E21B}"/>
          </ac:spMkLst>
        </pc:spChg>
      </pc:sldChg>
      <pc:sldChg chg="addSp delSp modSp mod modTransition setBg delAnim modAnim">
        <pc:chgData name="Anushka Avanti" userId="4fc473e820949b24" providerId="LiveId" clId="{C17287F1-0286-446C-8B53-621B35EB22E8}" dt="2024-11-13T10:47:20.611" v="1871"/>
        <pc:sldMkLst>
          <pc:docMk/>
          <pc:sldMk cId="60739987" sldId="653"/>
        </pc:sldMkLst>
        <pc:spChg chg="mod modVis">
          <ac:chgData name="Anushka Avanti" userId="4fc473e820949b24" providerId="LiveId" clId="{C17287F1-0286-446C-8B53-621B35EB22E8}" dt="2024-11-12T19:31:15.237" v="1720" actId="33935"/>
          <ac:spMkLst>
            <pc:docMk/>
            <pc:sldMk cId="60739987" sldId="653"/>
            <ac:spMk id="2" creationId="{C2C23FBA-1216-98AD-5B63-2C27861566A4}"/>
          </ac:spMkLst>
        </pc:spChg>
        <pc:spChg chg="mod modVis">
          <ac:chgData name="Anushka Avanti" userId="4fc473e820949b24" providerId="LiveId" clId="{C17287F1-0286-446C-8B53-621B35EB22E8}" dt="2024-11-12T19:31:15.237" v="1720" actId="33935"/>
          <ac:spMkLst>
            <pc:docMk/>
            <pc:sldMk cId="60739987" sldId="653"/>
            <ac:spMk id="3" creationId="{0F39EAAE-5468-0074-EF18-A987C15CB9C8}"/>
          </ac:spMkLst>
        </pc:spChg>
        <pc:spChg chg="add del mod">
          <ac:chgData name="Anushka Avanti" userId="4fc473e820949b24" providerId="LiveId" clId="{C17287F1-0286-446C-8B53-621B35EB22E8}" dt="2024-11-12T19:36:14.455" v="1811" actId="478"/>
          <ac:spMkLst>
            <pc:docMk/>
            <pc:sldMk cId="60739987" sldId="653"/>
            <ac:spMk id="18" creationId="{DB5B8B37-58C3-C0F5-5151-F4B4990C9CF0}"/>
          </ac:spMkLst>
        </pc:spChg>
        <pc:spChg chg="mod ord modVis">
          <ac:chgData name="Anushka Avanti" userId="4fc473e820949b24" providerId="LiveId" clId="{C17287F1-0286-446C-8B53-621B35EB22E8}" dt="2024-11-12T19:36:58.920" v="1824" actId="21"/>
          <ac:spMkLst>
            <pc:docMk/>
            <pc:sldMk cId="60739987" sldId="653"/>
            <ac:spMk id="38" creationId="{4DB3E534-235E-822D-6A39-1260CE552863}"/>
          </ac:spMkLst>
        </pc:spChg>
        <pc:spChg chg="mod modVis">
          <ac:chgData name="Anushka Avanti" userId="4fc473e820949b24" providerId="LiveId" clId="{C17287F1-0286-446C-8B53-621B35EB22E8}" dt="2024-11-12T19:31:15.237" v="1720" actId="33935"/>
          <ac:spMkLst>
            <pc:docMk/>
            <pc:sldMk cId="60739987" sldId="653"/>
            <ac:spMk id="47" creationId="{238FD554-6144-34F3-4512-3661AA0D31C0}"/>
          </ac:spMkLst>
        </pc:spChg>
        <pc:spChg chg="del">
          <ac:chgData name="Anushka Avanti" userId="4fc473e820949b24" providerId="LiveId" clId="{C17287F1-0286-446C-8B53-621B35EB22E8}" dt="2024-11-11T19:00:54.220" v="339" actId="12084"/>
          <ac:spMkLst>
            <pc:docMk/>
            <pc:sldMk cId="60739987" sldId="653"/>
            <ac:spMk id="48" creationId="{59E2D757-CADC-72B5-1FA1-5D59EFB255F1}"/>
          </ac:spMkLst>
        </pc:spChg>
        <pc:spChg chg="mod modVis">
          <ac:chgData name="Anushka Avanti" userId="4fc473e820949b24" providerId="LiveId" clId="{C17287F1-0286-446C-8B53-621B35EB22E8}" dt="2024-11-12T19:31:15.237" v="1720" actId="33935"/>
          <ac:spMkLst>
            <pc:docMk/>
            <pc:sldMk cId="60739987" sldId="653"/>
            <ac:spMk id="51" creationId="{2BD88E99-8BDF-8DDE-648A-C5672A07E1F1}"/>
          </ac:spMkLst>
        </pc:spChg>
        <pc:spChg chg="mod modVis">
          <ac:chgData name="Anushka Avanti" userId="4fc473e820949b24" providerId="LiveId" clId="{C17287F1-0286-446C-8B53-621B35EB22E8}" dt="2024-11-12T19:31:15.237" v="1720" actId="33935"/>
          <ac:spMkLst>
            <pc:docMk/>
            <pc:sldMk cId="60739987" sldId="653"/>
            <ac:spMk id="54" creationId="{B7E77AF1-5A74-C1EF-9C46-4BB01ECAEC4A}"/>
          </ac:spMkLst>
        </pc:spChg>
        <pc:graphicFrameChg chg="add del mod">
          <ac:chgData name="Anushka Avanti" userId="4fc473e820949b24" providerId="LiveId" clId="{C17287F1-0286-446C-8B53-621B35EB22E8}" dt="2024-11-11T19:13:34.048" v="490" actId="478"/>
          <ac:graphicFrameMkLst>
            <pc:docMk/>
            <pc:sldMk cId="60739987" sldId="653"/>
            <ac:graphicFrameMk id="4" creationId="{308825F9-D779-E3D1-C746-01B1E6A2DB8A}"/>
          </ac:graphicFrameMkLst>
        </pc:graphicFrameChg>
        <pc:graphicFrameChg chg="add mod modVis modGraphic">
          <ac:chgData name="Anushka Avanti" userId="4fc473e820949b24" providerId="LiveId" clId="{C17287F1-0286-446C-8B53-621B35EB22E8}" dt="2024-11-12T19:31:41.922" v="1721" actId="14430"/>
          <ac:graphicFrameMkLst>
            <pc:docMk/>
            <pc:sldMk cId="60739987" sldId="653"/>
            <ac:graphicFrameMk id="11" creationId="{CB951E11-11BC-5D2E-D01C-F25331DCFD5B}"/>
          </ac:graphicFrameMkLst>
        </pc:graphicFrameChg>
        <pc:graphicFrameChg chg="add mod modGraphic">
          <ac:chgData name="Anushka Avanti" userId="4fc473e820949b24" providerId="LiveId" clId="{C17287F1-0286-446C-8B53-621B35EB22E8}" dt="2024-11-12T19:40:06.491" v="1851" actId="2165"/>
          <ac:graphicFrameMkLst>
            <pc:docMk/>
            <pc:sldMk cId="60739987" sldId="653"/>
            <ac:graphicFrameMk id="19" creationId="{2F4FC3BA-22C4-4B6C-8AF1-F92BF1FAF9C6}"/>
          </ac:graphicFrameMkLst>
        </pc:graphicFrameChg>
        <pc:picChg chg="add mod ord modVis">
          <ac:chgData name="Anushka Avanti" userId="4fc473e820949b24" providerId="LiveId" clId="{C17287F1-0286-446C-8B53-621B35EB22E8}" dt="2024-11-12T19:31:15.237" v="1720" actId="33935"/>
          <ac:picMkLst>
            <pc:docMk/>
            <pc:sldMk cId="60739987" sldId="653"/>
            <ac:picMk id="4" creationId="{0A2E2796-84D3-B9A8-0C27-AF78F4B9424C}"/>
          </ac:picMkLst>
        </pc:picChg>
        <pc:picChg chg="del mod ord">
          <ac:chgData name="Anushka Avanti" userId="4fc473e820949b24" providerId="LiveId" clId="{C17287F1-0286-446C-8B53-621B35EB22E8}" dt="2024-11-12T19:15:45.843" v="1641" actId="21"/>
          <ac:picMkLst>
            <pc:docMk/>
            <pc:sldMk cId="60739987" sldId="653"/>
            <ac:picMk id="5" creationId="{0A2E2796-84D3-B9A8-0C27-AF78F4B9424C}"/>
          </ac:picMkLst>
        </pc:picChg>
        <pc:picChg chg="mod modVis">
          <ac:chgData name="Anushka Avanti" userId="4fc473e820949b24" providerId="LiveId" clId="{C17287F1-0286-446C-8B53-621B35EB22E8}" dt="2024-11-12T19:31:15.237" v="1720" actId="33935"/>
          <ac:picMkLst>
            <pc:docMk/>
            <pc:sldMk cId="60739987" sldId="653"/>
            <ac:picMk id="7" creationId="{64AE1024-EE7C-2293-F9B4-497C9458D437}"/>
          </ac:picMkLst>
        </pc:picChg>
        <pc:picChg chg="mod modVis">
          <ac:chgData name="Anushka Avanti" userId="4fc473e820949b24" providerId="LiveId" clId="{C17287F1-0286-446C-8B53-621B35EB22E8}" dt="2024-11-12T19:31:15.237" v="1720" actId="33935"/>
          <ac:picMkLst>
            <pc:docMk/>
            <pc:sldMk cId="60739987" sldId="653"/>
            <ac:picMk id="8" creationId="{6E86E5D4-29FF-287E-0A08-3667C76B06CF}"/>
          </ac:picMkLst>
        </pc:picChg>
        <pc:picChg chg="add del mod">
          <ac:chgData name="Anushka Avanti" userId="4fc473e820949b24" providerId="LiveId" clId="{C17287F1-0286-446C-8B53-621B35EB22E8}" dt="2024-11-12T19:27:01.270" v="1688" actId="22"/>
          <ac:picMkLst>
            <pc:docMk/>
            <pc:sldMk cId="60739987" sldId="653"/>
            <ac:picMk id="9" creationId="{C2DA1991-67C2-FD84-457E-5B5CF1C5C0D2}"/>
          </ac:picMkLst>
        </pc:picChg>
        <pc:picChg chg="add del mod ord">
          <ac:chgData name="Anushka Avanti" userId="4fc473e820949b24" providerId="LiveId" clId="{C17287F1-0286-446C-8B53-621B35EB22E8}" dt="2024-11-12T19:29:34.104" v="1711" actId="478"/>
          <ac:picMkLst>
            <pc:docMk/>
            <pc:sldMk cId="60739987" sldId="653"/>
            <ac:picMk id="12" creationId="{BDF42628-0039-8601-779F-729E36988175}"/>
          </ac:picMkLst>
        </pc:picChg>
        <pc:picChg chg="add del mod">
          <ac:chgData name="Anushka Avanti" userId="4fc473e820949b24" providerId="LiveId" clId="{C17287F1-0286-446C-8B53-621B35EB22E8}" dt="2024-11-12T19:15:55.211" v="1643" actId="478"/>
          <ac:picMkLst>
            <pc:docMk/>
            <pc:sldMk cId="60739987" sldId="653"/>
            <ac:picMk id="13" creationId="{DC828DC6-CEB2-1AC2-6785-143BAFD2A53B}"/>
          </ac:picMkLst>
        </pc:picChg>
        <pc:picChg chg="add del mod">
          <ac:chgData name="Anushka Avanti" userId="4fc473e820949b24" providerId="LiveId" clId="{C17287F1-0286-446C-8B53-621B35EB22E8}" dt="2024-11-12T19:29:11.701" v="1708" actId="478"/>
          <ac:picMkLst>
            <pc:docMk/>
            <pc:sldMk cId="60739987" sldId="653"/>
            <ac:picMk id="15" creationId="{582F5352-DA62-EA3F-82CC-3643CB42BF12}"/>
          </ac:picMkLst>
        </pc:picChg>
        <pc:picChg chg="add del mod modVis">
          <ac:chgData name="Anushka Avanti" userId="4fc473e820949b24" providerId="LiveId" clId="{C17287F1-0286-446C-8B53-621B35EB22E8}" dt="2024-11-12T19:32:12.917" v="1725" actId="478"/>
          <ac:picMkLst>
            <pc:docMk/>
            <pc:sldMk cId="60739987" sldId="653"/>
            <ac:picMk id="17" creationId="{C7274DA6-94FC-E069-35CD-43F9BA7D9216}"/>
          </ac:picMkLst>
        </pc:picChg>
      </pc:sldChg>
      <pc:sldChg chg="modSp mod">
        <pc:chgData name="Anushka Avanti" userId="4fc473e820949b24" providerId="LiveId" clId="{C17287F1-0286-446C-8B53-621B35EB22E8}" dt="2024-11-11T19:31:52.264" v="641" actId="1076"/>
        <pc:sldMkLst>
          <pc:docMk/>
          <pc:sldMk cId="2533425990" sldId="656"/>
        </pc:sldMkLst>
        <pc:spChg chg="mod">
          <ac:chgData name="Anushka Avanti" userId="4fc473e820949b24" providerId="LiveId" clId="{C17287F1-0286-446C-8B53-621B35EB22E8}" dt="2024-11-11T19:26:09.381" v="570" actId="20577"/>
          <ac:spMkLst>
            <pc:docMk/>
            <pc:sldMk cId="2533425990" sldId="656"/>
            <ac:spMk id="3" creationId="{44C08330-E411-804B-CA68-94CA294CD49D}"/>
          </ac:spMkLst>
        </pc:spChg>
        <pc:spChg chg="mod">
          <ac:chgData name="Anushka Avanti" userId="4fc473e820949b24" providerId="LiveId" clId="{C17287F1-0286-446C-8B53-621B35EB22E8}" dt="2024-11-11T19:29:23.968" v="618" actId="1076"/>
          <ac:spMkLst>
            <pc:docMk/>
            <pc:sldMk cId="2533425990" sldId="656"/>
            <ac:spMk id="13" creationId="{6C19F4C0-F57D-A702-CA8E-1F4670B77E2D}"/>
          </ac:spMkLst>
        </pc:spChg>
        <pc:spChg chg="mod">
          <ac:chgData name="Anushka Avanti" userId="4fc473e820949b24" providerId="LiveId" clId="{C17287F1-0286-446C-8B53-621B35EB22E8}" dt="2024-11-11T19:31:24.657" v="637" actId="1076"/>
          <ac:spMkLst>
            <pc:docMk/>
            <pc:sldMk cId="2533425990" sldId="656"/>
            <ac:spMk id="14" creationId="{1F756BDC-A0BD-1F73-7669-30A0E7C1539B}"/>
          </ac:spMkLst>
        </pc:spChg>
        <pc:spChg chg="mod">
          <ac:chgData name="Anushka Avanti" userId="4fc473e820949b24" providerId="LiveId" clId="{C17287F1-0286-446C-8B53-621B35EB22E8}" dt="2024-11-11T19:29:14.655" v="617" actId="1076"/>
          <ac:spMkLst>
            <pc:docMk/>
            <pc:sldMk cId="2533425990" sldId="656"/>
            <ac:spMk id="15" creationId="{18257300-BC87-DCD8-0576-A796890CE837}"/>
          </ac:spMkLst>
        </pc:spChg>
        <pc:spChg chg="mod">
          <ac:chgData name="Anushka Avanti" userId="4fc473e820949b24" providerId="LiveId" clId="{C17287F1-0286-446C-8B53-621B35EB22E8}" dt="2024-11-11T19:31:31.591" v="638" actId="1076"/>
          <ac:spMkLst>
            <pc:docMk/>
            <pc:sldMk cId="2533425990" sldId="656"/>
            <ac:spMk id="16" creationId="{89790AAE-BDA1-C996-3D5F-A15225C8713C}"/>
          </ac:spMkLst>
        </pc:spChg>
        <pc:spChg chg="mod">
          <ac:chgData name="Anushka Avanti" userId="4fc473e820949b24" providerId="LiveId" clId="{C17287F1-0286-446C-8B53-621B35EB22E8}" dt="2024-11-11T19:28:59.826" v="615" actId="1076"/>
          <ac:spMkLst>
            <pc:docMk/>
            <pc:sldMk cId="2533425990" sldId="656"/>
            <ac:spMk id="17" creationId="{E8BC3C1A-490E-5D6C-6B86-8B82E6E88049}"/>
          </ac:spMkLst>
        </pc:spChg>
        <pc:spChg chg="mod">
          <ac:chgData name="Anushka Avanti" userId="4fc473e820949b24" providerId="LiveId" clId="{C17287F1-0286-446C-8B53-621B35EB22E8}" dt="2024-11-11T19:31:52.264" v="641" actId="1076"/>
          <ac:spMkLst>
            <pc:docMk/>
            <pc:sldMk cId="2533425990" sldId="656"/>
            <ac:spMk id="18" creationId="{E4CC1EA6-37EF-0A7E-87A0-A36EB34ED2AC}"/>
          </ac:spMkLst>
        </pc:spChg>
        <pc:spChg chg="mod">
          <ac:chgData name="Anushka Avanti" userId="4fc473e820949b24" providerId="LiveId" clId="{C17287F1-0286-446C-8B53-621B35EB22E8}" dt="2024-11-11T19:28:55.219" v="614" actId="1076"/>
          <ac:spMkLst>
            <pc:docMk/>
            <pc:sldMk cId="2533425990" sldId="656"/>
            <ac:spMk id="19" creationId="{78A02ADE-47EB-D47F-359A-E9170E32D71E}"/>
          </ac:spMkLst>
        </pc:spChg>
        <pc:spChg chg="mod">
          <ac:chgData name="Anushka Avanti" userId="4fc473e820949b24" providerId="LiveId" clId="{C17287F1-0286-446C-8B53-621B35EB22E8}" dt="2024-11-11T19:31:41.352" v="639" actId="1076"/>
          <ac:spMkLst>
            <pc:docMk/>
            <pc:sldMk cId="2533425990" sldId="656"/>
            <ac:spMk id="20" creationId="{66A03D2B-5A75-3F2B-0300-BBCCE91DD280}"/>
          </ac:spMkLst>
        </pc:spChg>
      </pc:sldChg>
      <pc:sldChg chg="del">
        <pc:chgData name="Anushka Avanti" userId="4fc473e820949b24" providerId="LiveId" clId="{C17287F1-0286-446C-8B53-621B35EB22E8}" dt="2024-11-12T19:23:57.368" v="1667" actId="47"/>
        <pc:sldMkLst>
          <pc:docMk/>
          <pc:sldMk cId="140444755" sldId="657"/>
        </pc:sldMkLst>
      </pc:sldChg>
      <pc:sldChg chg="addSp delSp modSp mod ord modTransition">
        <pc:chgData name="Anushka Avanti" userId="4fc473e820949b24" providerId="LiveId" clId="{C17287F1-0286-446C-8B53-621B35EB22E8}" dt="2024-11-13T20:11:23.526" v="2604"/>
        <pc:sldMkLst>
          <pc:docMk/>
          <pc:sldMk cId="3333949875" sldId="660"/>
        </pc:sldMkLst>
        <pc:spChg chg="add">
          <ac:chgData name="Anushka Avanti" userId="4fc473e820949b24" providerId="LiveId" clId="{C17287F1-0286-446C-8B53-621B35EB22E8}" dt="2024-11-11T19:33:34.620" v="642"/>
          <ac:spMkLst>
            <pc:docMk/>
            <pc:sldMk cId="3333949875" sldId="660"/>
            <ac:spMk id="2" creationId="{CF40F4C7-C877-7CA4-A5EF-20583C1CC927}"/>
          </ac:spMkLst>
        </pc:spChg>
        <pc:spChg chg="add mod">
          <ac:chgData name="Anushka Avanti" userId="4fc473e820949b24" providerId="LiveId" clId="{C17287F1-0286-446C-8B53-621B35EB22E8}" dt="2024-11-11T19:33:47.701" v="644"/>
          <ac:spMkLst>
            <pc:docMk/>
            <pc:sldMk cId="3333949875" sldId="660"/>
            <ac:spMk id="4" creationId="{7DDB6D6B-5631-A678-019B-BFFC63ACA9CA}"/>
          </ac:spMkLst>
        </pc:spChg>
        <pc:spChg chg="add">
          <ac:chgData name="Anushka Avanti" userId="4fc473e820949b24" providerId="LiveId" clId="{C17287F1-0286-446C-8B53-621B35EB22E8}" dt="2024-11-11T19:33:59.674" v="777"/>
          <ac:spMkLst>
            <pc:docMk/>
            <pc:sldMk cId="3333949875" sldId="660"/>
            <ac:spMk id="5" creationId="{ECFB5C55-93AB-3F01-0F1F-3A7F7662170A}"/>
          </ac:spMkLst>
        </pc:spChg>
        <pc:spChg chg="mod">
          <ac:chgData name="Anushka Avanti" userId="4fc473e820949b24" providerId="LiveId" clId="{C17287F1-0286-446C-8B53-621B35EB22E8}" dt="2024-11-11T19:36:39.935" v="790" actId="14100"/>
          <ac:spMkLst>
            <pc:docMk/>
            <pc:sldMk cId="3333949875" sldId="660"/>
            <ac:spMk id="18" creationId="{E42C4245-CB46-FF27-8D5F-5458C6C4D0ED}"/>
          </ac:spMkLst>
        </pc:spChg>
        <pc:spChg chg="mod">
          <ac:chgData name="Anushka Avanti" userId="4fc473e820949b24" providerId="LiveId" clId="{C17287F1-0286-446C-8B53-621B35EB22E8}" dt="2024-11-11T19:37:12.327" v="813" actId="20577"/>
          <ac:spMkLst>
            <pc:docMk/>
            <pc:sldMk cId="3333949875" sldId="660"/>
            <ac:spMk id="19" creationId="{AB3F0DF8-3E0A-CC76-1BD1-551E060975FB}"/>
          </ac:spMkLst>
        </pc:spChg>
        <pc:spChg chg="mod">
          <ac:chgData name="Anushka Avanti" userId="4fc473e820949b24" providerId="LiveId" clId="{C17287F1-0286-446C-8B53-621B35EB22E8}" dt="2024-11-11T19:36:02.641" v="786" actId="1076"/>
          <ac:spMkLst>
            <pc:docMk/>
            <pc:sldMk cId="3333949875" sldId="660"/>
            <ac:spMk id="26" creationId="{0746A361-9B69-4F33-398F-D1BE485854B6}"/>
          </ac:spMkLst>
        </pc:spChg>
        <pc:graphicFrameChg chg="add del mod modGraphic">
          <ac:chgData name="Anushka Avanti" userId="4fc473e820949b24" providerId="LiveId" clId="{C17287F1-0286-446C-8B53-621B35EB22E8}" dt="2024-11-12T17:49:06.319" v="826" actId="478"/>
          <ac:graphicFrameMkLst>
            <pc:docMk/>
            <pc:sldMk cId="3333949875" sldId="660"/>
            <ac:graphicFrameMk id="5" creationId="{E6BBA52E-7AE2-554F-9C3F-86E4B2F276CB}"/>
          </ac:graphicFrameMkLst>
        </pc:graphicFrameChg>
      </pc:sldChg>
      <pc:sldChg chg="modSp mod">
        <pc:chgData name="Anushka Avanti" userId="4fc473e820949b24" providerId="LiveId" clId="{C17287F1-0286-446C-8B53-621B35EB22E8}" dt="2024-11-11T18:25:40.032" v="137" actId="1038"/>
        <pc:sldMkLst>
          <pc:docMk/>
          <pc:sldMk cId="4216614941" sldId="664"/>
        </pc:sldMkLst>
        <pc:spChg chg="mod">
          <ac:chgData name="Anushka Avanti" userId="4fc473e820949b24" providerId="LiveId" clId="{C17287F1-0286-446C-8B53-621B35EB22E8}" dt="2024-11-11T18:25:40.032" v="137" actId="1038"/>
          <ac:spMkLst>
            <pc:docMk/>
            <pc:sldMk cId="4216614941" sldId="664"/>
            <ac:spMk id="3" creationId="{458178C9-6534-5C64-23E0-56FFC2F55653}"/>
          </ac:spMkLst>
        </pc:spChg>
        <pc:picChg chg="mod">
          <ac:chgData name="Anushka Avanti" userId="4fc473e820949b24" providerId="LiveId" clId="{C17287F1-0286-446C-8B53-621B35EB22E8}" dt="2024-11-11T18:24:05.663" v="134" actId="14826"/>
          <ac:picMkLst>
            <pc:docMk/>
            <pc:sldMk cId="4216614941" sldId="664"/>
            <ac:picMk id="29" creationId="{3191E13C-CD95-81CB-514E-090D9C542983}"/>
          </ac:picMkLst>
        </pc:picChg>
      </pc:sldChg>
      <pc:sldChg chg="addSp delSp modSp new del mod ord setBg">
        <pc:chgData name="Anushka Avanti" userId="4fc473e820949b24" providerId="LiveId" clId="{C17287F1-0286-446C-8B53-621B35EB22E8}" dt="2024-11-12T18:27:13.196" v="1352" actId="2696"/>
        <pc:sldMkLst>
          <pc:docMk/>
          <pc:sldMk cId="2600184343" sldId="665"/>
        </pc:sldMkLst>
        <pc:spChg chg="mod modVis">
          <ac:chgData name="Anushka Avanti" userId="4fc473e820949b24" providerId="LiveId" clId="{C17287F1-0286-446C-8B53-621B35EB22E8}" dt="2024-11-12T17:57:43.288" v="833" actId="33935"/>
          <ac:spMkLst>
            <pc:docMk/>
            <pc:sldMk cId="2600184343" sldId="665"/>
            <ac:spMk id="2" creationId="{862E2665-3415-42C2-8859-6D08D66BF53C}"/>
          </ac:spMkLst>
        </pc:spChg>
        <pc:spChg chg="add del mod modVis">
          <ac:chgData name="Anushka Avanti" userId="4fc473e820949b24" providerId="LiveId" clId="{C17287F1-0286-446C-8B53-621B35EB22E8}" dt="2024-11-12T18:26:39.372" v="1348" actId="478"/>
          <ac:spMkLst>
            <pc:docMk/>
            <pc:sldMk cId="2600184343" sldId="665"/>
            <ac:spMk id="3" creationId="{0A48368D-B823-0444-C45E-DBE0E991F465}"/>
          </ac:spMkLst>
        </pc:spChg>
        <pc:spChg chg="add mod">
          <ac:chgData name="Anushka Avanti" userId="4fc473e820949b24" providerId="LiveId" clId="{C17287F1-0286-446C-8B53-621B35EB22E8}" dt="2024-11-12T18:11:52.290" v="1327" actId="14861"/>
          <ac:spMkLst>
            <pc:docMk/>
            <pc:sldMk cId="2600184343" sldId="665"/>
            <ac:spMk id="4" creationId="{87C46018-8EE8-15C1-2BF6-C2D5F18A69AF}"/>
          </ac:spMkLst>
        </pc:spChg>
        <pc:spChg chg="add mod ord">
          <ac:chgData name="Anushka Avanti" userId="4fc473e820949b24" providerId="LiveId" clId="{C17287F1-0286-446C-8B53-621B35EB22E8}" dt="2024-11-12T18:14:27.016" v="1340" actId="166"/>
          <ac:spMkLst>
            <pc:docMk/>
            <pc:sldMk cId="2600184343" sldId="665"/>
            <ac:spMk id="5" creationId="{EEC368C8-1360-521C-59DF-5D5DF78BE8F9}"/>
          </ac:spMkLst>
        </pc:spChg>
        <pc:picChg chg="add del mod">
          <ac:chgData name="Anushka Avanti" userId="4fc473e820949b24" providerId="LiveId" clId="{C17287F1-0286-446C-8B53-621B35EB22E8}" dt="2024-11-12T18:26:39.372" v="1348" actId="478"/>
          <ac:picMkLst>
            <pc:docMk/>
            <pc:sldMk cId="2600184343" sldId="665"/>
            <ac:picMk id="1026" creationId="{1B8F1B2C-3EB0-36F8-6C79-307976D071DF}"/>
          </ac:picMkLst>
        </pc:picChg>
        <pc:picChg chg="add del mod">
          <ac:chgData name="Anushka Avanti" userId="4fc473e820949b24" providerId="LiveId" clId="{C17287F1-0286-446C-8B53-621B35EB22E8}" dt="2024-11-12T18:27:03.970" v="1351" actId="478"/>
          <ac:picMkLst>
            <pc:docMk/>
            <pc:sldMk cId="2600184343" sldId="665"/>
            <ac:picMk id="1028" creationId="{C6DED5A6-993A-9BD5-AC49-988658596831}"/>
          </ac:picMkLst>
        </pc:picChg>
      </pc:sldChg>
      <pc:sldChg chg="addSp delSp modSp new mod modTransition">
        <pc:chgData name="Anushka Avanti" userId="4fc473e820949b24" providerId="LiveId" clId="{C17287F1-0286-446C-8B53-621B35EB22E8}" dt="2024-11-13T20:00:44.656" v="2505" actId="1076"/>
        <pc:sldMkLst>
          <pc:docMk/>
          <pc:sldMk cId="1061736921" sldId="666"/>
        </pc:sldMkLst>
        <pc:spChg chg="add del mod">
          <ac:chgData name="Anushka Avanti" userId="4fc473e820949b24" providerId="LiveId" clId="{C17287F1-0286-446C-8B53-621B35EB22E8}" dt="2024-11-13T19:39:52.298" v="2298" actId="21"/>
          <ac:spMkLst>
            <pc:docMk/>
            <pc:sldMk cId="1061736921" sldId="666"/>
            <ac:spMk id="2" creationId="{46532785-5A2C-B505-3FD3-494003A2BBF2}"/>
          </ac:spMkLst>
        </pc:spChg>
        <pc:spChg chg="del mod">
          <ac:chgData name="Anushka Avanti" userId="4fc473e820949b24" providerId="LiveId" clId="{C17287F1-0286-446C-8B53-621B35EB22E8}" dt="2024-11-12T18:15:59.074" v="1342" actId="478"/>
          <ac:spMkLst>
            <pc:docMk/>
            <pc:sldMk cId="1061736921" sldId="666"/>
            <ac:spMk id="2" creationId="{CDD7E9E2-04A2-9802-4D48-82B380414582}"/>
          </ac:spMkLst>
        </pc:spChg>
        <pc:spChg chg="add del mod">
          <ac:chgData name="Anushka Avanti" userId="4fc473e820949b24" providerId="LiveId" clId="{C17287F1-0286-446C-8B53-621B35EB22E8}" dt="2024-11-13T19:39:52.298" v="2298" actId="21"/>
          <ac:spMkLst>
            <pc:docMk/>
            <pc:sldMk cId="1061736921" sldId="666"/>
            <ac:spMk id="3" creationId="{E32F590D-E534-29D6-2929-A646198C5834}"/>
          </ac:spMkLst>
        </pc:spChg>
        <pc:spChg chg="add del mod">
          <ac:chgData name="Anushka Avanti" userId="4fc473e820949b24" providerId="LiveId" clId="{C17287F1-0286-446C-8B53-621B35EB22E8}" dt="2024-11-13T19:39:52.298" v="2298" actId="21"/>
          <ac:spMkLst>
            <pc:docMk/>
            <pc:sldMk cId="1061736921" sldId="666"/>
            <ac:spMk id="4" creationId="{5F5552F8-EAAA-C839-F4F2-DA68E6EDA65C}"/>
          </ac:spMkLst>
        </pc:spChg>
        <pc:spChg chg="add mod">
          <ac:chgData name="Anushka Avanti" userId="4fc473e820949b24" providerId="LiveId" clId="{C17287F1-0286-446C-8B53-621B35EB22E8}" dt="2024-11-13T19:45:17.079" v="2383" actId="207"/>
          <ac:spMkLst>
            <pc:docMk/>
            <pc:sldMk cId="1061736921" sldId="666"/>
            <ac:spMk id="5" creationId="{2FF315E7-318C-C37C-DA3C-A6B632434541}"/>
          </ac:spMkLst>
        </pc:spChg>
        <pc:spChg chg="add mod">
          <ac:chgData name="Anushka Avanti" userId="4fc473e820949b24" providerId="LiveId" clId="{C17287F1-0286-446C-8B53-621B35EB22E8}" dt="2024-11-12T19:00:27.280" v="1496" actId="164"/>
          <ac:spMkLst>
            <pc:docMk/>
            <pc:sldMk cId="1061736921" sldId="666"/>
            <ac:spMk id="6" creationId="{EBAA7867-5548-BDD3-7453-616A05E15BA2}"/>
          </ac:spMkLst>
        </pc:spChg>
        <pc:spChg chg="add mod ord">
          <ac:chgData name="Anushka Avanti" userId="4fc473e820949b24" providerId="LiveId" clId="{C17287F1-0286-446C-8B53-621B35EB22E8}" dt="2024-11-13T19:37:47.934" v="2288" actId="167"/>
          <ac:spMkLst>
            <pc:docMk/>
            <pc:sldMk cId="1061736921" sldId="666"/>
            <ac:spMk id="7" creationId="{B39DEBAD-742B-C1A9-F53D-11960A093330}"/>
          </ac:spMkLst>
        </pc:spChg>
        <pc:spChg chg="add mod">
          <ac:chgData name="Anushka Avanti" userId="4fc473e820949b24" providerId="LiveId" clId="{C17287F1-0286-446C-8B53-621B35EB22E8}" dt="2024-11-12T19:00:27.280" v="1496" actId="164"/>
          <ac:spMkLst>
            <pc:docMk/>
            <pc:sldMk cId="1061736921" sldId="666"/>
            <ac:spMk id="8" creationId="{08DA8D5C-2567-712D-C638-2A6EEAB7CC16}"/>
          </ac:spMkLst>
        </pc:spChg>
        <pc:spChg chg="add mod">
          <ac:chgData name="Anushka Avanti" userId="4fc473e820949b24" providerId="LiveId" clId="{C17287F1-0286-446C-8B53-621B35EB22E8}" dt="2024-11-12T19:00:27.280" v="1496" actId="164"/>
          <ac:spMkLst>
            <pc:docMk/>
            <pc:sldMk cId="1061736921" sldId="666"/>
            <ac:spMk id="9" creationId="{00322D11-B8DF-38BD-3DA5-B01ACE7BB820}"/>
          </ac:spMkLst>
        </pc:spChg>
        <pc:spChg chg="add mod">
          <ac:chgData name="Anushka Avanti" userId="4fc473e820949b24" providerId="LiveId" clId="{C17287F1-0286-446C-8B53-621B35EB22E8}" dt="2024-11-12T19:00:27.280" v="1496" actId="164"/>
          <ac:spMkLst>
            <pc:docMk/>
            <pc:sldMk cId="1061736921" sldId="666"/>
            <ac:spMk id="10" creationId="{6ECA22AD-F73C-6E39-B6DD-F8470EF2F453}"/>
          </ac:spMkLst>
        </pc:spChg>
        <pc:spChg chg="add mod">
          <ac:chgData name="Anushka Avanti" userId="4fc473e820949b24" providerId="LiveId" clId="{C17287F1-0286-446C-8B53-621B35EB22E8}" dt="2024-11-13T19:49:36.319" v="2401" actId="1076"/>
          <ac:spMkLst>
            <pc:docMk/>
            <pc:sldMk cId="1061736921" sldId="666"/>
            <ac:spMk id="11" creationId="{8CEEB134-8AD0-ABD3-7D6E-92F65CBBE5B5}"/>
          </ac:spMkLst>
        </pc:spChg>
        <pc:spChg chg="add del mod">
          <ac:chgData name="Anushka Avanti" userId="4fc473e820949b24" providerId="LiveId" clId="{C17287F1-0286-446C-8B53-621B35EB22E8}" dt="2024-11-13T19:43:08.384" v="2320" actId="478"/>
          <ac:spMkLst>
            <pc:docMk/>
            <pc:sldMk cId="1061736921" sldId="666"/>
            <ac:spMk id="12" creationId="{FF7C29FF-EADA-ED44-ECDF-B07EEBD8AE19}"/>
          </ac:spMkLst>
        </pc:spChg>
        <pc:spChg chg="add mod">
          <ac:chgData name="Anushka Avanti" userId="4fc473e820949b24" providerId="LiveId" clId="{C17287F1-0286-446C-8B53-621B35EB22E8}" dt="2024-11-12T19:02:25.235" v="1499"/>
          <ac:spMkLst>
            <pc:docMk/>
            <pc:sldMk cId="1061736921" sldId="666"/>
            <ac:spMk id="14" creationId="{D6CEB0E1-B6B5-9EA9-F028-D938B8D547BE}"/>
          </ac:spMkLst>
        </pc:spChg>
        <pc:spChg chg="add mod">
          <ac:chgData name="Anushka Avanti" userId="4fc473e820949b24" providerId="LiveId" clId="{C17287F1-0286-446C-8B53-621B35EB22E8}" dt="2024-11-12T19:02:40.601" v="1502"/>
          <ac:spMkLst>
            <pc:docMk/>
            <pc:sldMk cId="1061736921" sldId="666"/>
            <ac:spMk id="15" creationId="{FC4EBFA5-D169-4782-AC24-898B08279BBC}"/>
          </ac:spMkLst>
        </pc:spChg>
        <pc:spChg chg="add del mod">
          <ac:chgData name="Anushka Avanti" userId="4fc473e820949b24" providerId="LiveId" clId="{C17287F1-0286-446C-8B53-621B35EB22E8}" dt="2024-11-13T19:43:06.109" v="2319" actId="478"/>
          <ac:spMkLst>
            <pc:docMk/>
            <pc:sldMk cId="1061736921" sldId="666"/>
            <ac:spMk id="16" creationId="{16505F18-ED44-FBD6-53C7-3A4E9A2A312B}"/>
          </ac:spMkLst>
        </pc:spChg>
        <pc:spChg chg="add del mod">
          <ac:chgData name="Anushka Avanti" userId="4fc473e820949b24" providerId="LiveId" clId="{C17287F1-0286-446C-8B53-621B35EB22E8}" dt="2024-11-13T19:43:06.109" v="2319" actId="478"/>
          <ac:spMkLst>
            <pc:docMk/>
            <pc:sldMk cId="1061736921" sldId="666"/>
            <ac:spMk id="17" creationId="{65575F62-E74B-4200-411F-617A07F88321}"/>
          </ac:spMkLst>
        </pc:spChg>
        <pc:spChg chg="add del mod">
          <ac:chgData name="Anushka Avanti" userId="4fc473e820949b24" providerId="LiveId" clId="{C17287F1-0286-446C-8B53-621B35EB22E8}" dt="2024-11-13T19:43:06.109" v="2319" actId="478"/>
          <ac:spMkLst>
            <pc:docMk/>
            <pc:sldMk cId="1061736921" sldId="666"/>
            <ac:spMk id="18" creationId="{98618D76-E1E9-33B5-D07E-09B374A84B5B}"/>
          </ac:spMkLst>
        </pc:spChg>
        <pc:spChg chg="add mod">
          <ac:chgData name="Anushka Avanti" userId="4fc473e820949b24" providerId="LiveId" clId="{C17287F1-0286-446C-8B53-621B35EB22E8}" dt="2024-11-13T20:00:28.710" v="2503" actId="1076"/>
          <ac:spMkLst>
            <pc:docMk/>
            <pc:sldMk cId="1061736921" sldId="666"/>
            <ac:spMk id="19" creationId="{10923D54-7763-9E84-E1D0-EAC5A05671D0}"/>
          </ac:spMkLst>
        </pc:spChg>
        <pc:spChg chg="add mod">
          <ac:chgData name="Anushka Avanti" userId="4fc473e820949b24" providerId="LiveId" clId="{C17287F1-0286-446C-8B53-621B35EB22E8}" dt="2024-11-13T20:00:33.065" v="2504" actId="1076"/>
          <ac:spMkLst>
            <pc:docMk/>
            <pc:sldMk cId="1061736921" sldId="666"/>
            <ac:spMk id="20" creationId="{9AA0465F-D90F-DF1E-0C07-1356B2F2C25C}"/>
          </ac:spMkLst>
        </pc:spChg>
        <pc:spChg chg="add mod">
          <ac:chgData name="Anushka Avanti" userId="4fc473e820949b24" providerId="LiveId" clId="{C17287F1-0286-446C-8B53-621B35EB22E8}" dt="2024-11-13T20:00:44.656" v="2505" actId="1076"/>
          <ac:spMkLst>
            <pc:docMk/>
            <pc:sldMk cId="1061736921" sldId="666"/>
            <ac:spMk id="21" creationId="{9E2F5EF8-D61A-6950-E00C-C6D54E0E5F3B}"/>
          </ac:spMkLst>
        </pc:spChg>
        <pc:grpChg chg="add mod">
          <ac:chgData name="Anushka Avanti" userId="4fc473e820949b24" providerId="LiveId" clId="{C17287F1-0286-446C-8B53-621B35EB22E8}" dt="2024-11-12T18:59:23.318" v="1491" actId="164"/>
          <ac:grpSpMkLst>
            <pc:docMk/>
            <pc:sldMk cId="1061736921" sldId="666"/>
            <ac:grpSpMk id="12" creationId="{0F067A9D-D689-30AE-5D83-E2DC3C267B26}"/>
          </ac:grpSpMkLst>
        </pc:grpChg>
        <pc:grpChg chg="add mod">
          <ac:chgData name="Anushka Avanti" userId="4fc473e820949b24" providerId="LiveId" clId="{C17287F1-0286-446C-8B53-621B35EB22E8}" dt="2024-11-13T19:49:32.830" v="2400" actId="1076"/>
          <ac:grpSpMkLst>
            <pc:docMk/>
            <pc:sldMk cId="1061736921" sldId="666"/>
            <ac:grpSpMk id="13" creationId="{C44A012A-67B8-2187-9EF5-F18AF32319D4}"/>
          </ac:grpSpMkLst>
        </pc:grpChg>
        <pc:picChg chg="add">
          <ac:chgData name="Anushka Avanti" userId="4fc473e820949b24" providerId="LiveId" clId="{C17287F1-0286-446C-8B53-621B35EB22E8}" dt="2024-11-12T18:27:20.514" v="1353"/>
          <ac:picMkLst>
            <pc:docMk/>
            <pc:sldMk cId="1061736921" sldId="666"/>
            <ac:picMk id="2050" creationId="{94598B70-7247-605A-0B5E-BCE8212DEB32}"/>
          </ac:picMkLst>
        </pc:picChg>
        <pc:picChg chg="add mod">
          <ac:chgData name="Anushka Avanti" userId="4fc473e820949b24" providerId="LiveId" clId="{C17287F1-0286-446C-8B53-621B35EB22E8}" dt="2024-11-12T18:45:09.678" v="1384"/>
          <ac:picMkLst>
            <pc:docMk/>
            <pc:sldMk cId="1061736921" sldId="666"/>
            <ac:picMk id="2052" creationId="{2027BDAB-3733-75BD-5F24-B91FBFF400D3}"/>
          </ac:picMkLst>
        </pc:picChg>
      </pc:sldChg>
      <pc:sldChg chg="add del">
        <pc:chgData name="Anushka Avanti" userId="4fc473e820949b24" providerId="LiveId" clId="{C17287F1-0286-446C-8B53-621B35EB22E8}" dt="2024-11-12T18:57:07.781" v="1483" actId="2696"/>
        <pc:sldMkLst>
          <pc:docMk/>
          <pc:sldMk cId="1982369454" sldId="667"/>
        </pc:sldMkLst>
      </pc:sldChg>
      <pc:sldChg chg="addSp delSp modSp add mod modTransition setBg">
        <pc:chgData name="Anushka Avanti" userId="4fc473e820949b24" providerId="LiveId" clId="{C17287F1-0286-446C-8B53-621B35EB22E8}" dt="2024-11-13T20:00:21.075" v="2502" actId="1076"/>
        <pc:sldMkLst>
          <pc:docMk/>
          <pc:sldMk cId="3446665688" sldId="667"/>
        </pc:sldMkLst>
        <pc:spChg chg="add mod">
          <ac:chgData name="Anushka Avanti" userId="4fc473e820949b24" providerId="LiveId" clId="{C17287F1-0286-446C-8B53-621B35EB22E8}" dt="2024-11-12T19:02:29.749" v="1500"/>
          <ac:spMkLst>
            <pc:docMk/>
            <pc:sldMk cId="3446665688" sldId="667"/>
            <ac:spMk id="3" creationId="{82EA3894-BBEF-1376-2C97-DD2BA6FC4F6F}"/>
          </ac:spMkLst>
        </pc:spChg>
        <pc:spChg chg="add mod">
          <ac:chgData name="Anushka Avanti" userId="4fc473e820949b24" providerId="LiveId" clId="{C17287F1-0286-446C-8B53-621B35EB22E8}" dt="2024-11-12T19:23:25.278" v="1665" actId="14100"/>
          <ac:spMkLst>
            <pc:docMk/>
            <pc:sldMk cId="3446665688" sldId="667"/>
            <ac:spMk id="4" creationId="{CB584781-FCE4-FA9C-A5DB-004FA1BBF345}"/>
          </ac:spMkLst>
        </pc:spChg>
        <pc:spChg chg="mod">
          <ac:chgData name="Anushka Avanti" userId="4fc473e820949b24" providerId="LiveId" clId="{C17287F1-0286-446C-8B53-621B35EB22E8}" dt="2024-11-13T19:52:15.389" v="2421"/>
          <ac:spMkLst>
            <pc:docMk/>
            <pc:sldMk cId="3446665688" sldId="667"/>
            <ac:spMk id="5" creationId="{5CB6C5D7-59B6-462F-D22C-DAF9936BAA71}"/>
          </ac:spMkLst>
        </pc:spChg>
        <pc:spChg chg="mod">
          <ac:chgData name="Anushka Avanti" userId="4fc473e820949b24" providerId="LiveId" clId="{C17287F1-0286-446C-8B53-621B35EB22E8}" dt="2024-11-12T18:59:44.191" v="1492" actId="164"/>
          <ac:spMkLst>
            <pc:docMk/>
            <pc:sldMk cId="3446665688" sldId="667"/>
            <ac:spMk id="6" creationId="{1683D530-A849-EA4E-A15D-FFCB25BFC5E5}"/>
          </ac:spMkLst>
        </pc:spChg>
        <pc:spChg chg="add del mod">
          <ac:chgData name="Anushka Avanti" userId="4fc473e820949b24" providerId="LiveId" clId="{C17287F1-0286-446C-8B53-621B35EB22E8}" dt="2024-11-13T19:40:51.959" v="2302" actId="478"/>
          <ac:spMkLst>
            <pc:docMk/>
            <pc:sldMk cId="3446665688" sldId="667"/>
            <ac:spMk id="7" creationId="{968F093C-3747-5B30-7497-CEBAD7B90684}"/>
          </ac:spMkLst>
        </pc:spChg>
        <pc:spChg chg="mod">
          <ac:chgData name="Anushka Avanti" userId="4fc473e820949b24" providerId="LiveId" clId="{C17287F1-0286-446C-8B53-621B35EB22E8}" dt="2024-11-12T18:59:44.191" v="1492" actId="164"/>
          <ac:spMkLst>
            <pc:docMk/>
            <pc:sldMk cId="3446665688" sldId="667"/>
            <ac:spMk id="8" creationId="{BD78A1BC-B2AC-F43B-BE80-1B6EF0B1A049}"/>
          </ac:spMkLst>
        </pc:spChg>
        <pc:spChg chg="mod">
          <ac:chgData name="Anushka Avanti" userId="4fc473e820949b24" providerId="LiveId" clId="{C17287F1-0286-446C-8B53-621B35EB22E8}" dt="2024-11-12T18:59:44.191" v="1492" actId="164"/>
          <ac:spMkLst>
            <pc:docMk/>
            <pc:sldMk cId="3446665688" sldId="667"/>
            <ac:spMk id="9" creationId="{D8F3F62C-97BF-6DA6-3E94-DFDDEA6BFC1B}"/>
          </ac:spMkLst>
        </pc:spChg>
        <pc:spChg chg="mod">
          <ac:chgData name="Anushka Avanti" userId="4fc473e820949b24" providerId="LiveId" clId="{C17287F1-0286-446C-8B53-621B35EB22E8}" dt="2024-11-13T19:49:23.101" v="2399" actId="1076"/>
          <ac:spMkLst>
            <pc:docMk/>
            <pc:sldMk cId="3446665688" sldId="667"/>
            <ac:spMk id="10" creationId="{0477C28F-3CA9-9737-1C0A-F91769454F30}"/>
          </ac:spMkLst>
        </pc:spChg>
        <pc:spChg chg="mod">
          <ac:chgData name="Anushka Avanti" userId="4fc473e820949b24" providerId="LiveId" clId="{C17287F1-0286-446C-8B53-621B35EB22E8}" dt="2024-11-13T19:49:41.344" v="2402" actId="1076"/>
          <ac:spMkLst>
            <pc:docMk/>
            <pc:sldMk cId="3446665688" sldId="667"/>
            <ac:spMk id="11" creationId="{0D825B7D-0FAA-1D10-7AD8-C408985F62CE}"/>
          </ac:spMkLst>
        </pc:spChg>
        <pc:spChg chg="add mod">
          <ac:chgData name="Anushka Avanti" userId="4fc473e820949b24" providerId="LiveId" clId="{C17287F1-0286-446C-8B53-621B35EB22E8}" dt="2024-11-13T20:00:06.752" v="2499" actId="1076"/>
          <ac:spMkLst>
            <pc:docMk/>
            <pc:sldMk cId="3446665688" sldId="667"/>
            <ac:spMk id="12" creationId="{46532785-5A2C-B505-3FD3-494003A2BBF2}"/>
          </ac:spMkLst>
        </pc:spChg>
        <pc:spChg chg="add del mod">
          <ac:chgData name="Anushka Avanti" userId="4fc473e820949b24" providerId="LiveId" clId="{C17287F1-0286-446C-8B53-621B35EB22E8}" dt="2024-11-13T19:56:25.675" v="2450" actId="21"/>
          <ac:spMkLst>
            <pc:docMk/>
            <pc:sldMk cId="3446665688" sldId="667"/>
            <ac:spMk id="13" creationId="{E32F590D-E534-29D6-2929-A646198C5834}"/>
          </ac:spMkLst>
        </pc:spChg>
        <pc:spChg chg="add mod">
          <ac:chgData name="Anushka Avanti" userId="4fc473e820949b24" providerId="LiveId" clId="{C17287F1-0286-446C-8B53-621B35EB22E8}" dt="2024-11-13T19:45:43.192" v="2387" actId="6549"/>
          <ac:spMkLst>
            <pc:docMk/>
            <pc:sldMk cId="3446665688" sldId="667"/>
            <ac:spMk id="14" creationId="{5F5552F8-EAAA-C839-F4F2-DA68E6EDA65C}"/>
          </ac:spMkLst>
        </pc:spChg>
        <pc:spChg chg="add">
          <ac:chgData name="Anushka Avanti" userId="4fc473e820949b24" providerId="LiveId" clId="{C17287F1-0286-446C-8B53-621B35EB22E8}" dt="2024-11-13T19:46:27.874" v="2388"/>
          <ac:spMkLst>
            <pc:docMk/>
            <pc:sldMk cId="3446665688" sldId="667"/>
            <ac:spMk id="15" creationId="{E1CE4B6F-A06D-641F-AFAC-4639B91FE128}"/>
          </ac:spMkLst>
        </pc:spChg>
        <pc:spChg chg="add mod">
          <ac:chgData name="Anushka Avanti" userId="4fc473e820949b24" providerId="LiveId" clId="{C17287F1-0286-446C-8B53-621B35EB22E8}" dt="2024-11-13T19:46:33.169" v="2390"/>
          <ac:spMkLst>
            <pc:docMk/>
            <pc:sldMk cId="3446665688" sldId="667"/>
            <ac:spMk id="16" creationId="{81E57F11-A513-EAFC-F571-F4758994CEB6}"/>
          </ac:spMkLst>
        </pc:spChg>
        <pc:spChg chg="add mod">
          <ac:chgData name="Anushka Avanti" userId="4fc473e820949b24" providerId="LiveId" clId="{C17287F1-0286-446C-8B53-621B35EB22E8}" dt="2024-11-13T20:00:11.373" v="2500" actId="1076"/>
          <ac:spMkLst>
            <pc:docMk/>
            <pc:sldMk cId="3446665688" sldId="667"/>
            <ac:spMk id="17" creationId="{DFD969DA-3EA5-EB83-E551-6F38B3DBBE4C}"/>
          </ac:spMkLst>
        </pc:spChg>
        <pc:spChg chg="add mod">
          <ac:chgData name="Anushka Avanti" userId="4fc473e820949b24" providerId="LiveId" clId="{C17287F1-0286-446C-8B53-621B35EB22E8}" dt="2024-11-13T20:00:21.075" v="2502" actId="1076"/>
          <ac:spMkLst>
            <pc:docMk/>
            <pc:sldMk cId="3446665688" sldId="667"/>
            <ac:spMk id="18" creationId="{D78378B0-124F-BD20-DC22-56C460744317}"/>
          </ac:spMkLst>
        </pc:spChg>
        <pc:grpChg chg="add mod">
          <ac:chgData name="Anushka Avanti" userId="4fc473e820949b24" providerId="LiveId" clId="{C17287F1-0286-446C-8B53-621B35EB22E8}" dt="2024-11-13T19:48:03.679" v="2392" actId="1076"/>
          <ac:grpSpMkLst>
            <pc:docMk/>
            <pc:sldMk cId="3446665688" sldId="667"/>
            <ac:grpSpMk id="2" creationId="{45FD775C-CF34-55BA-7DCB-A4101EF9587A}"/>
          </ac:grpSpMkLst>
        </pc:grpChg>
      </pc:sldChg>
      <pc:sldChg chg="addSp delSp modSp add mod modTransition">
        <pc:chgData name="Anushka Avanti" userId="4fc473e820949b24" providerId="LiveId" clId="{C17287F1-0286-446C-8B53-621B35EB22E8}" dt="2024-11-13T19:59:54.935" v="2498" actId="1076"/>
        <pc:sldMkLst>
          <pc:docMk/>
          <pc:sldMk cId="2442466472" sldId="668"/>
        </pc:sldMkLst>
        <pc:spChg chg="add mod">
          <ac:chgData name="Anushka Avanti" userId="4fc473e820949b24" providerId="LiveId" clId="{C17287F1-0286-446C-8B53-621B35EB22E8}" dt="2024-11-12T19:02:32.521" v="1501"/>
          <ac:spMkLst>
            <pc:docMk/>
            <pc:sldMk cId="2442466472" sldId="668"/>
            <ac:spMk id="3" creationId="{33DA743E-FEB4-1BF0-6E03-06667B80645B}"/>
          </ac:spMkLst>
        </pc:spChg>
        <pc:spChg chg="add mod">
          <ac:chgData name="Anushka Avanti" userId="4fc473e820949b24" providerId="LiveId" clId="{C17287F1-0286-446C-8B53-621B35EB22E8}" dt="2024-11-12T19:23:34.574" v="1666" actId="14100"/>
          <ac:spMkLst>
            <pc:docMk/>
            <pc:sldMk cId="2442466472" sldId="668"/>
            <ac:spMk id="4" creationId="{F089251F-6E8B-F5E0-2FBA-73B8F763CC95}"/>
          </ac:spMkLst>
        </pc:spChg>
        <pc:spChg chg="mod">
          <ac:chgData name="Anushka Avanti" userId="4fc473e820949b24" providerId="LiveId" clId="{C17287F1-0286-446C-8B53-621B35EB22E8}" dt="2024-11-13T19:44:34.333" v="2368" actId="207"/>
          <ac:spMkLst>
            <pc:docMk/>
            <pc:sldMk cId="2442466472" sldId="668"/>
            <ac:spMk id="5" creationId="{70ACEBF0-4F1C-42CE-ACF6-80B81B47F0E0}"/>
          </ac:spMkLst>
        </pc:spChg>
        <pc:spChg chg="mod">
          <ac:chgData name="Anushka Avanti" userId="4fc473e820949b24" providerId="LiveId" clId="{C17287F1-0286-446C-8B53-621B35EB22E8}" dt="2024-11-12T18:59:57.455" v="1493" actId="164"/>
          <ac:spMkLst>
            <pc:docMk/>
            <pc:sldMk cId="2442466472" sldId="668"/>
            <ac:spMk id="6" creationId="{365BBD83-43B4-C634-C3A0-832E027A6686}"/>
          </ac:spMkLst>
        </pc:spChg>
        <pc:spChg chg="add del mod">
          <ac:chgData name="Anushka Avanti" userId="4fc473e820949b24" providerId="LiveId" clId="{C17287F1-0286-446C-8B53-621B35EB22E8}" dt="2024-11-13T19:40:58.023" v="2303" actId="478"/>
          <ac:spMkLst>
            <pc:docMk/>
            <pc:sldMk cId="2442466472" sldId="668"/>
            <ac:spMk id="7" creationId="{4DA43C57-A90B-A9D4-6CA6-33DB464D0491}"/>
          </ac:spMkLst>
        </pc:spChg>
        <pc:spChg chg="mod">
          <ac:chgData name="Anushka Avanti" userId="4fc473e820949b24" providerId="LiveId" clId="{C17287F1-0286-446C-8B53-621B35EB22E8}" dt="2024-11-13T19:49:08.721" v="2398" actId="1076"/>
          <ac:spMkLst>
            <pc:docMk/>
            <pc:sldMk cId="2442466472" sldId="668"/>
            <ac:spMk id="8" creationId="{541B042D-69D1-3C37-D860-CA1034DB44F0}"/>
          </ac:spMkLst>
        </pc:spChg>
        <pc:spChg chg="mod">
          <ac:chgData name="Anushka Avanti" userId="4fc473e820949b24" providerId="LiveId" clId="{C17287F1-0286-446C-8B53-621B35EB22E8}" dt="2024-11-12T18:59:57.455" v="1493" actId="164"/>
          <ac:spMkLst>
            <pc:docMk/>
            <pc:sldMk cId="2442466472" sldId="668"/>
            <ac:spMk id="9" creationId="{907ED876-C39A-AD48-7B68-6F92ADBA785F}"/>
          </ac:spMkLst>
        </pc:spChg>
        <pc:spChg chg="mod">
          <ac:chgData name="Anushka Avanti" userId="4fc473e820949b24" providerId="LiveId" clId="{C17287F1-0286-446C-8B53-621B35EB22E8}" dt="2024-11-12T18:59:57.455" v="1493" actId="164"/>
          <ac:spMkLst>
            <pc:docMk/>
            <pc:sldMk cId="2442466472" sldId="668"/>
            <ac:spMk id="10" creationId="{7D6698D2-E402-9AFD-2C6D-53ADFC05A0EF}"/>
          </ac:spMkLst>
        </pc:spChg>
        <pc:spChg chg="add mod">
          <ac:chgData name="Anushka Avanti" userId="4fc473e820949b24" providerId="LiveId" clId="{C17287F1-0286-446C-8B53-621B35EB22E8}" dt="2024-11-13T19:57:03.311" v="2457"/>
          <ac:spMkLst>
            <pc:docMk/>
            <pc:sldMk cId="2442466472" sldId="668"/>
            <ac:spMk id="12" creationId="{B56BB84B-122D-B5A1-45C9-3C97C87A677B}"/>
          </ac:spMkLst>
        </pc:spChg>
        <pc:spChg chg="add mod">
          <ac:chgData name="Anushka Avanti" userId="4fc473e820949b24" providerId="LiveId" clId="{C17287F1-0286-446C-8B53-621B35EB22E8}" dt="2024-11-13T19:59:06.683" v="2481" actId="1076"/>
          <ac:spMkLst>
            <pc:docMk/>
            <pc:sldMk cId="2442466472" sldId="668"/>
            <ac:spMk id="13" creationId="{E32F590D-E534-29D6-2929-A646198C5834}"/>
          </ac:spMkLst>
        </pc:spChg>
        <pc:spChg chg="add mod">
          <ac:chgData name="Anushka Avanti" userId="4fc473e820949b24" providerId="LiveId" clId="{C17287F1-0286-446C-8B53-621B35EB22E8}" dt="2024-11-13T19:59:54.935" v="2498" actId="1076"/>
          <ac:spMkLst>
            <pc:docMk/>
            <pc:sldMk cId="2442466472" sldId="668"/>
            <ac:spMk id="14" creationId="{28A1A38A-0034-CD3E-404A-594D83AB30D7}"/>
          </ac:spMkLst>
        </pc:spChg>
        <pc:spChg chg="add mod">
          <ac:chgData name="Anushka Avanti" userId="4fc473e820949b24" providerId="LiveId" clId="{C17287F1-0286-446C-8B53-621B35EB22E8}" dt="2024-11-13T19:59:18.240" v="2484" actId="1076"/>
          <ac:spMkLst>
            <pc:docMk/>
            <pc:sldMk cId="2442466472" sldId="668"/>
            <ac:spMk id="15" creationId="{3645491E-4975-36B5-F5CB-7DF1B2C56245}"/>
          </ac:spMkLst>
        </pc:spChg>
        <pc:grpChg chg="add mod">
          <ac:chgData name="Anushka Avanti" userId="4fc473e820949b24" providerId="LiveId" clId="{C17287F1-0286-446C-8B53-621B35EB22E8}" dt="2024-11-13T19:49:00.818" v="2397" actId="1076"/>
          <ac:grpSpMkLst>
            <pc:docMk/>
            <pc:sldMk cId="2442466472" sldId="668"/>
            <ac:grpSpMk id="2" creationId="{5BF631F6-2F97-6DD1-54B8-C109AF37F23F}"/>
          </ac:grpSpMkLst>
        </pc:grpChg>
      </pc:sldChg>
      <pc:sldChg chg="addSp delSp modSp new del mod">
        <pc:chgData name="Anushka Avanti" userId="4fc473e820949b24" providerId="LiveId" clId="{C17287F1-0286-446C-8B53-621B35EB22E8}" dt="2024-11-13T20:08:40.488" v="2600" actId="2696"/>
        <pc:sldMkLst>
          <pc:docMk/>
          <pc:sldMk cId="3853541531" sldId="669"/>
        </pc:sldMkLst>
        <pc:spChg chg="mod">
          <ac:chgData name="Anushka Avanti" userId="4fc473e820949b24" providerId="LiveId" clId="{C17287F1-0286-446C-8B53-621B35EB22E8}" dt="2024-11-13T20:03:59.952" v="2524" actId="2711"/>
          <ac:spMkLst>
            <pc:docMk/>
            <pc:sldMk cId="3853541531" sldId="669"/>
            <ac:spMk id="2" creationId="{51B29E0F-41FE-6910-A22A-B23A4E65403C}"/>
          </ac:spMkLst>
        </pc:spChg>
        <pc:spChg chg="add mod">
          <ac:chgData name="Anushka Avanti" userId="4fc473e820949b24" providerId="LiveId" clId="{C17287F1-0286-446C-8B53-621B35EB22E8}" dt="2024-11-13T20:02:20.114" v="2507"/>
          <ac:spMkLst>
            <pc:docMk/>
            <pc:sldMk cId="3853541531" sldId="669"/>
            <ac:spMk id="3" creationId="{B12E906E-8691-55F4-D813-E8E8C3C86711}"/>
          </ac:spMkLst>
        </pc:spChg>
        <pc:spChg chg="add mod">
          <ac:chgData name="Anushka Avanti" userId="4fc473e820949b24" providerId="LiveId" clId="{C17287F1-0286-446C-8B53-621B35EB22E8}" dt="2024-11-13T20:02:32.326" v="2509" actId="14100"/>
          <ac:spMkLst>
            <pc:docMk/>
            <pc:sldMk cId="3853541531" sldId="669"/>
            <ac:spMk id="4" creationId="{DDEAAE9D-6903-3460-6ABA-6372C5338310}"/>
          </ac:spMkLst>
        </pc:spChg>
        <pc:graphicFrameChg chg="add del mod modGraphic">
          <ac:chgData name="Anushka Avanti" userId="4fc473e820949b24" providerId="LiveId" clId="{C17287F1-0286-446C-8B53-621B35EB22E8}" dt="2024-11-13T20:06:32.214" v="2563" actId="478"/>
          <ac:graphicFrameMkLst>
            <pc:docMk/>
            <pc:sldMk cId="3853541531" sldId="669"/>
            <ac:graphicFrameMk id="5" creationId="{B02D6B03-CDA4-FFC2-90D3-9920EC67F5FD}"/>
          </ac:graphicFrameMkLst>
        </pc:graphicFrameChg>
        <pc:graphicFrameChg chg="add mod modGraphic">
          <ac:chgData name="Anushka Avanti" userId="4fc473e820949b24" providerId="LiveId" clId="{C17287F1-0286-446C-8B53-621B35EB22E8}" dt="2024-11-13T20:08:25.825" v="2599" actId="255"/>
          <ac:graphicFrameMkLst>
            <pc:docMk/>
            <pc:sldMk cId="3853541531" sldId="669"/>
            <ac:graphicFrameMk id="6" creationId="{689FF339-7066-F11E-4984-0A4A3A06D539}"/>
          </ac:graphicFrameMkLst>
        </pc:graphicFrameChg>
      </pc:sldChg>
      <pc:sldMasterChg chg="setBg modSldLayout">
        <pc:chgData name="Anushka Avanti" userId="4fc473e820949b24" providerId="LiveId" clId="{C17287F1-0286-446C-8B53-621B35EB22E8}" dt="2024-11-12T18:01:45.614" v="1027"/>
        <pc:sldMasterMkLst>
          <pc:docMk/>
          <pc:sldMasterMk cId="251887442" sldId="2147483648"/>
        </pc:sldMasterMkLst>
        <pc:sldLayoutChg chg="setBg">
          <pc:chgData name="Anushka Avanti" userId="4fc473e820949b24" providerId="LiveId" clId="{C17287F1-0286-446C-8B53-621B35EB22E8}" dt="2024-11-12T18:01:45.614" v="1027"/>
          <pc:sldLayoutMkLst>
            <pc:docMk/>
            <pc:sldMasterMk cId="251887442" sldId="2147483648"/>
            <pc:sldLayoutMk cId="1329402815" sldId="2147483655"/>
          </pc:sldLayoutMkLst>
        </pc:sldLayoutChg>
        <pc:sldLayoutChg chg="setBg">
          <pc:chgData name="Anushka Avanti" userId="4fc473e820949b24" providerId="LiveId" clId="{C17287F1-0286-446C-8B53-621B35EB22E8}" dt="2024-11-12T18:01:45.614" v="1027"/>
          <pc:sldLayoutMkLst>
            <pc:docMk/>
            <pc:sldMasterMk cId="251887442" sldId="2147483648"/>
            <pc:sldLayoutMk cId="4005788865" sldId="2147483660"/>
          </pc:sldLayoutMkLst>
        </pc:sldLayoutChg>
        <pc:sldLayoutChg chg="setBg">
          <pc:chgData name="Anushka Avanti" userId="4fc473e820949b24" providerId="LiveId" clId="{C17287F1-0286-446C-8B53-621B35EB22E8}" dt="2024-11-12T18:01:45.614" v="1027"/>
          <pc:sldLayoutMkLst>
            <pc:docMk/>
            <pc:sldMasterMk cId="251887442" sldId="2147483648"/>
            <pc:sldLayoutMk cId="1305626656" sldId="2147483661"/>
          </pc:sldLayoutMkLst>
        </pc:sldLayoutChg>
        <pc:sldLayoutChg chg="setBg">
          <pc:chgData name="Anushka Avanti" userId="4fc473e820949b24" providerId="LiveId" clId="{C17287F1-0286-446C-8B53-621B35EB22E8}" dt="2024-11-12T18:01:45.614" v="1027"/>
          <pc:sldLayoutMkLst>
            <pc:docMk/>
            <pc:sldMasterMk cId="251887442" sldId="2147483648"/>
            <pc:sldLayoutMk cId="795258239" sldId="2147483662"/>
          </pc:sldLayoutMkLst>
        </pc:sldLayoutChg>
        <pc:sldLayoutChg chg="setBg">
          <pc:chgData name="Anushka Avanti" userId="4fc473e820949b24" providerId="LiveId" clId="{C17287F1-0286-446C-8B53-621B35EB22E8}" dt="2024-11-12T18:01:45.614" v="1027"/>
          <pc:sldLayoutMkLst>
            <pc:docMk/>
            <pc:sldMasterMk cId="251887442" sldId="2147483648"/>
            <pc:sldLayoutMk cId="402582569" sldId="2147483663"/>
          </pc:sldLayoutMkLst>
        </pc:sldLayoutChg>
        <pc:sldLayoutChg chg="setBg">
          <pc:chgData name="Anushka Avanti" userId="4fc473e820949b24" providerId="LiveId" clId="{C17287F1-0286-446C-8B53-621B35EB22E8}" dt="2024-11-12T18:01:45.614" v="1027"/>
          <pc:sldLayoutMkLst>
            <pc:docMk/>
            <pc:sldMasterMk cId="251887442" sldId="2147483648"/>
            <pc:sldLayoutMk cId="3060834535" sldId="2147483664"/>
          </pc:sldLayoutMkLst>
        </pc:sldLayoutChg>
        <pc:sldLayoutChg chg="setBg">
          <pc:chgData name="Anushka Avanti" userId="4fc473e820949b24" providerId="LiveId" clId="{C17287F1-0286-446C-8B53-621B35EB22E8}" dt="2024-11-12T18:01:45.614" v="1027"/>
          <pc:sldLayoutMkLst>
            <pc:docMk/>
            <pc:sldMasterMk cId="251887442" sldId="2147483648"/>
            <pc:sldLayoutMk cId="2512984341" sldId="2147483665"/>
          </pc:sldLayoutMkLst>
        </pc:sldLayoutChg>
        <pc:sldLayoutChg chg="setBg">
          <pc:chgData name="Anushka Avanti" userId="4fc473e820949b24" providerId="LiveId" clId="{C17287F1-0286-446C-8B53-621B35EB22E8}" dt="2024-11-12T18:01:45.614" v="1027"/>
          <pc:sldLayoutMkLst>
            <pc:docMk/>
            <pc:sldMasterMk cId="251887442" sldId="2147483648"/>
            <pc:sldLayoutMk cId="4006994614" sldId="2147483666"/>
          </pc:sldLayoutMkLst>
        </pc:sldLayoutChg>
        <pc:sldLayoutChg chg="setBg">
          <pc:chgData name="Anushka Avanti" userId="4fc473e820949b24" providerId="LiveId" clId="{C17287F1-0286-446C-8B53-621B35EB22E8}" dt="2024-11-12T18:01:45.614" v="1027"/>
          <pc:sldLayoutMkLst>
            <pc:docMk/>
            <pc:sldMasterMk cId="251887442" sldId="2147483648"/>
            <pc:sldLayoutMk cId="1084837410" sldId="2147483667"/>
          </pc:sldLayoutMkLst>
        </pc:sldLayoutChg>
        <pc:sldLayoutChg chg="setBg">
          <pc:chgData name="Anushka Avanti" userId="4fc473e820949b24" providerId="LiveId" clId="{C17287F1-0286-446C-8B53-621B35EB22E8}" dt="2024-11-12T18:01:45.614" v="1027"/>
          <pc:sldLayoutMkLst>
            <pc:docMk/>
            <pc:sldMasterMk cId="251887442" sldId="2147483648"/>
            <pc:sldLayoutMk cId="324023419" sldId="214748366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16A7CB-5488-40F1-8CE8-CA34F8D927E5}" type="doc">
      <dgm:prSet loTypeId="urn:microsoft.com/office/officeart/2008/layout/VerticalCurvedList" loCatId="list" qsTypeId="urn:microsoft.com/office/officeart/2005/8/quickstyle/3d1" qsCatId="3D" csTypeId="urn:microsoft.com/office/officeart/2005/8/colors/accent1_2" csCatId="accent1" phldr="1"/>
      <dgm:spPr/>
      <dgm:t>
        <a:bodyPr/>
        <a:lstStyle/>
        <a:p>
          <a:endParaRPr lang="en-IN"/>
        </a:p>
      </dgm:t>
    </dgm:pt>
    <dgm:pt modelId="{7169C223-7843-40C3-B959-69543F3D7210}">
      <dgm:prSet phldrT="[Text]"/>
      <dgm:spPr/>
      <dgm:t>
        <a:bodyPr/>
        <a:lstStyle/>
        <a:p>
          <a:r>
            <a:rPr lang="en-US" dirty="0"/>
            <a:t>    PANDAS</a:t>
          </a:r>
          <a:endParaRPr lang="en-IN" dirty="0"/>
        </a:p>
      </dgm:t>
    </dgm:pt>
    <dgm:pt modelId="{6DC2E578-F369-4A27-8281-F1A00EC923F1}" type="sibTrans" cxnId="{2E0A3A62-F7DF-4F77-8281-2DD39A3A7258}">
      <dgm:prSet/>
      <dgm:spPr/>
      <dgm:t>
        <a:bodyPr/>
        <a:lstStyle/>
        <a:p>
          <a:endParaRPr lang="en-IN"/>
        </a:p>
      </dgm:t>
    </dgm:pt>
    <dgm:pt modelId="{FC2D19BC-A221-48F8-90DB-8FD0D13A4F40}" type="parTrans" cxnId="{2E0A3A62-F7DF-4F77-8281-2DD39A3A7258}">
      <dgm:prSet/>
      <dgm:spPr/>
      <dgm:t>
        <a:bodyPr/>
        <a:lstStyle/>
        <a:p>
          <a:endParaRPr lang="en-IN"/>
        </a:p>
      </dgm:t>
    </dgm:pt>
    <dgm:pt modelId="{CEE154D1-1529-435B-B9BB-A4075669A566}">
      <dgm:prSet/>
      <dgm:spPr/>
      <dgm:t>
        <a:bodyPr/>
        <a:lstStyle/>
        <a:p>
          <a:r>
            <a:rPr lang="en-US" dirty="0"/>
            <a:t>     SCIKIT-LEARN</a:t>
          </a:r>
          <a:endParaRPr lang="en-IN" dirty="0"/>
        </a:p>
      </dgm:t>
    </dgm:pt>
    <dgm:pt modelId="{A7087A0B-699B-41C9-814A-0DDDAB4D825B}" type="parTrans" cxnId="{9F2A0346-0042-4FC3-A62F-690AEA8EE95C}">
      <dgm:prSet/>
      <dgm:spPr/>
      <dgm:t>
        <a:bodyPr/>
        <a:lstStyle/>
        <a:p>
          <a:endParaRPr lang="en-IN"/>
        </a:p>
      </dgm:t>
    </dgm:pt>
    <dgm:pt modelId="{27859738-46E2-4360-880E-03C4D0D17EC6}" type="sibTrans" cxnId="{9F2A0346-0042-4FC3-A62F-690AEA8EE95C}">
      <dgm:prSet/>
      <dgm:spPr/>
      <dgm:t>
        <a:bodyPr/>
        <a:lstStyle/>
        <a:p>
          <a:endParaRPr lang="en-IN"/>
        </a:p>
      </dgm:t>
    </dgm:pt>
    <dgm:pt modelId="{E8BDBD56-4F43-4A97-848B-4E69429FBFE6}">
      <dgm:prSet/>
      <dgm:spPr/>
      <dgm:t>
        <a:bodyPr/>
        <a:lstStyle/>
        <a:p>
          <a:r>
            <a:rPr lang="en-IN" b="1" dirty="0"/>
            <a:t>      MATPLOTLIB</a:t>
          </a:r>
          <a:endParaRPr lang="en-IN" dirty="0"/>
        </a:p>
      </dgm:t>
    </dgm:pt>
    <dgm:pt modelId="{7C7F3B1F-C74B-468A-AE7F-0E52EB75AF34}" type="parTrans" cxnId="{113C4758-4FA7-4938-AEEA-A58FE14AFBF0}">
      <dgm:prSet/>
      <dgm:spPr/>
      <dgm:t>
        <a:bodyPr/>
        <a:lstStyle/>
        <a:p>
          <a:endParaRPr lang="en-IN"/>
        </a:p>
      </dgm:t>
    </dgm:pt>
    <dgm:pt modelId="{6FD7473C-B5FB-4B8A-A40E-284871432C4A}" type="sibTrans" cxnId="{113C4758-4FA7-4938-AEEA-A58FE14AFBF0}">
      <dgm:prSet/>
      <dgm:spPr/>
      <dgm:t>
        <a:bodyPr/>
        <a:lstStyle/>
        <a:p>
          <a:endParaRPr lang="en-IN"/>
        </a:p>
      </dgm:t>
    </dgm:pt>
    <dgm:pt modelId="{88C07AE1-E694-48F0-A4CA-A9DBFB462C15}">
      <dgm:prSet/>
      <dgm:spPr/>
      <dgm:t>
        <a:bodyPr/>
        <a:lstStyle/>
        <a:p>
          <a:r>
            <a:rPr lang="en-US" dirty="0"/>
            <a:t>     LIBROSA</a:t>
          </a:r>
          <a:endParaRPr lang="en-IN" dirty="0"/>
        </a:p>
      </dgm:t>
    </dgm:pt>
    <dgm:pt modelId="{BBA96DA4-DB0B-4553-9377-8C0CE0150E8E}" type="parTrans" cxnId="{77DCD463-5F07-4019-8CE1-43168A310416}">
      <dgm:prSet/>
      <dgm:spPr/>
      <dgm:t>
        <a:bodyPr/>
        <a:lstStyle/>
        <a:p>
          <a:endParaRPr lang="en-IN"/>
        </a:p>
      </dgm:t>
    </dgm:pt>
    <dgm:pt modelId="{8B98FB42-4D12-4387-AEE8-912A1330A099}" type="sibTrans" cxnId="{77DCD463-5F07-4019-8CE1-43168A310416}">
      <dgm:prSet/>
      <dgm:spPr/>
      <dgm:t>
        <a:bodyPr/>
        <a:lstStyle/>
        <a:p>
          <a:endParaRPr lang="en-IN"/>
        </a:p>
      </dgm:t>
    </dgm:pt>
    <dgm:pt modelId="{44317BB0-D69B-4A69-A02C-AB5A58EB28AF}">
      <dgm:prSet/>
      <dgm:spPr/>
      <dgm:t>
        <a:bodyPr/>
        <a:lstStyle/>
        <a:p>
          <a:r>
            <a:rPr lang="en-US" dirty="0"/>
            <a:t>      TENSERFLOW</a:t>
          </a:r>
          <a:endParaRPr lang="en-IN" dirty="0"/>
        </a:p>
      </dgm:t>
    </dgm:pt>
    <dgm:pt modelId="{598FAC04-3426-4114-8639-2F5CFF31556D}" type="parTrans" cxnId="{B3C5ED92-FBBC-44EA-AD01-18CAA844AD86}">
      <dgm:prSet/>
      <dgm:spPr/>
      <dgm:t>
        <a:bodyPr/>
        <a:lstStyle/>
        <a:p>
          <a:endParaRPr lang="en-IN"/>
        </a:p>
      </dgm:t>
    </dgm:pt>
    <dgm:pt modelId="{75129FBD-F1E6-4B5F-8517-B85FFBC1FF8A}" type="sibTrans" cxnId="{B3C5ED92-FBBC-44EA-AD01-18CAA844AD86}">
      <dgm:prSet/>
      <dgm:spPr/>
      <dgm:t>
        <a:bodyPr/>
        <a:lstStyle/>
        <a:p>
          <a:endParaRPr lang="en-IN"/>
        </a:p>
      </dgm:t>
    </dgm:pt>
    <dgm:pt modelId="{CA92F27D-5A04-4D47-AFA8-3C9DD3A43B0D}">
      <dgm:prSet/>
      <dgm:spPr/>
      <dgm:t>
        <a:bodyPr/>
        <a:lstStyle/>
        <a:p>
          <a:r>
            <a:rPr lang="en-IN" b="1" dirty="0"/>
            <a:t>      SEABORN</a:t>
          </a:r>
          <a:endParaRPr lang="en-IN" dirty="0"/>
        </a:p>
      </dgm:t>
    </dgm:pt>
    <dgm:pt modelId="{96C364B1-B9A6-4D88-9BED-F4E326A997A2}" type="parTrans" cxnId="{6BD708B3-C024-4CD2-A08B-A99D4A87DC3F}">
      <dgm:prSet/>
      <dgm:spPr/>
      <dgm:t>
        <a:bodyPr/>
        <a:lstStyle/>
        <a:p>
          <a:endParaRPr lang="en-IN"/>
        </a:p>
      </dgm:t>
    </dgm:pt>
    <dgm:pt modelId="{DE61DF64-CEB4-456F-913A-48EA1F6D472E}" type="sibTrans" cxnId="{6BD708B3-C024-4CD2-A08B-A99D4A87DC3F}">
      <dgm:prSet/>
      <dgm:spPr/>
      <dgm:t>
        <a:bodyPr/>
        <a:lstStyle/>
        <a:p>
          <a:endParaRPr lang="en-IN"/>
        </a:p>
      </dgm:t>
    </dgm:pt>
    <dgm:pt modelId="{B2F9FBBA-1728-4B9F-B483-7228F2E50955}" type="pres">
      <dgm:prSet presAssocID="{6416A7CB-5488-40F1-8CE8-CA34F8D927E5}" presName="Name0" presStyleCnt="0">
        <dgm:presLayoutVars>
          <dgm:chMax val="7"/>
          <dgm:chPref val="7"/>
          <dgm:dir/>
        </dgm:presLayoutVars>
      </dgm:prSet>
      <dgm:spPr/>
    </dgm:pt>
    <dgm:pt modelId="{B1FAF498-0E29-40AF-9FD7-6DAFA87292DA}" type="pres">
      <dgm:prSet presAssocID="{6416A7CB-5488-40F1-8CE8-CA34F8D927E5}" presName="Name1" presStyleCnt="0"/>
      <dgm:spPr/>
    </dgm:pt>
    <dgm:pt modelId="{9E8FE655-E09C-49BD-9167-D4B1D77D2860}" type="pres">
      <dgm:prSet presAssocID="{6416A7CB-5488-40F1-8CE8-CA34F8D927E5}" presName="cycle" presStyleCnt="0"/>
      <dgm:spPr/>
    </dgm:pt>
    <dgm:pt modelId="{AC6D9708-755D-4676-95FC-6B8AB256BC5A}" type="pres">
      <dgm:prSet presAssocID="{6416A7CB-5488-40F1-8CE8-CA34F8D927E5}" presName="srcNode" presStyleLbl="node1" presStyleIdx="0" presStyleCnt="6"/>
      <dgm:spPr/>
    </dgm:pt>
    <dgm:pt modelId="{A347FEA3-6660-4D9A-B789-3280CAE69DA9}" type="pres">
      <dgm:prSet presAssocID="{6416A7CB-5488-40F1-8CE8-CA34F8D927E5}" presName="conn" presStyleLbl="parChTrans1D2" presStyleIdx="0" presStyleCnt="1" custAng="8828945" custLinFactNeighborX="-51338" custLinFactNeighborY="-22713"/>
      <dgm:spPr/>
    </dgm:pt>
    <dgm:pt modelId="{AA997F8D-C4A9-44A7-99C7-9E46219CC7D4}" type="pres">
      <dgm:prSet presAssocID="{6416A7CB-5488-40F1-8CE8-CA34F8D927E5}" presName="extraNode" presStyleLbl="node1" presStyleIdx="0" presStyleCnt="6"/>
      <dgm:spPr/>
    </dgm:pt>
    <dgm:pt modelId="{5B425027-DAC0-4816-9CE0-1E4D1FA434A9}" type="pres">
      <dgm:prSet presAssocID="{6416A7CB-5488-40F1-8CE8-CA34F8D927E5}" presName="dstNode" presStyleLbl="node1" presStyleIdx="0" presStyleCnt="6"/>
      <dgm:spPr/>
    </dgm:pt>
    <dgm:pt modelId="{D4FC81F4-15D1-4BBB-9F9B-520A02A0DCD7}" type="pres">
      <dgm:prSet presAssocID="{7169C223-7843-40C3-B959-69543F3D7210}" presName="text_1" presStyleLbl="node1" presStyleIdx="0" presStyleCnt="6">
        <dgm:presLayoutVars>
          <dgm:bulletEnabled val="1"/>
        </dgm:presLayoutVars>
      </dgm:prSet>
      <dgm:spPr/>
    </dgm:pt>
    <dgm:pt modelId="{9348C2C9-FC6D-4A16-9692-542938FE9205}" type="pres">
      <dgm:prSet presAssocID="{7169C223-7843-40C3-B959-69543F3D7210}" presName="accent_1" presStyleCnt="0"/>
      <dgm:spPr/>
    </dgm:pt>
    <dgm:pt modelId="{5B17874B-6378-439C-8EF7-CD95625FE5EA}" type="pres">
      <dgm:prSet presAssocID="{7169C223-7843-40C3-B959-69543F3D7210}" presName="accentRepeatNode" presStyleLbl="solidFgAcc1" presStyleIdx="0" presStyleCnt="6"/>
      <dgm:spPr/>
    </dgm:pt>
    <dgm:pt modelId="{D5A381D6-BAEF-4BB0-824E-F7FD8DFB84AF}" type="pres">
      <dgm:prSet presAssocID="{CEE154D1-1529-435B-B9BB-A4075669A566}" presName="text_2" presStyleLbl="node1" presStyleIdx="1" presStyleCnt="6" custScaleX="107641" custScaleY="119334" custLinFactNeighborX="-5227" custLinFactNeighborY="2838">
        <dgm:presLayoutVars>
          <dgm:bulletEnabled val="1"/>
        </dgm:presLayoutVars>
      </dgm:prSet>
      <dgm:spPr/>
    </dgm:pt>
    <dgm:pt modelId="{2C7F3B15-C9F3-4047-ACAA-48CA312169C5}" type="pres">
      <dgm:prSet presAssocID="{CEE154D1-1529-435B-B9BB-A4075669A566}" presName="accent_2" presStyleCnt="0"/>
      <dgm:spPr/>
    </dgm:pt>
    <dgm:pt modelId="{C1C13355-83E7-4584-8284-1BB7FB0FD5ED}" type="pres">
      <dgm:prSet presAssocID="{CEE154D1-1529-435B-B9BB-A4075669A566}" presName="accentRepeatNode" presStyleLbl="solidFgAcc1" presStyleIdx="1" presStyleCnt="6" custLinFactNeighborX="-69515" custLinFactNeighborY="11577"/>
      <dgm:spPr/>
    </dgm:pt>
    <dgm:pt modelId="{3C3FAD0E-6BF8-4F70-86EF-46FDCDDAEFDB}" type="pres">
      <dgm:prSet presAssocID="{E8BDBD56-4F43-4A97-848B-4E69429FBFE6}" presName="text_3" presStyleLbl="node1" presStyleIdx="2" presStyleCnt="6" custScaleX="111846" custScaleY="94790" custLinFactNeighborX="-6691" custLinFactNeighborY="26383">
        <dgm:presLayoutVars>
          <dgm:bulletEnabled val="1"/>
        </dgm:presLayoutVars>
      </dgm:prSet>
      <dgm:spPr/>
    </dgm:pt>
    <dgm:pt modelId="{CF1990BA-8917-45CB-B950-B3A8BE45A17E}" type="pres">
      <dgm:prSet presAssocID="{E8BDBD56-4F43-4A97-848B-4E69429FBFE6}" presName="accent_3" presStyleCnt="0"/>
      <dgm:spPr/>
    </dgm:pt>
    <dgm:pt modelId="{2C86E371-6254-406B-9A57-CA651D5A3209}" type="pres">
      <dgm:prSet presAssocID="{E8BDBD56-4F43-4A97-848B-4E69429FBFE6}" presName="accentRepeatNode" presStyleLbl="solidFgAcc1" presStyleIdx="2" presStyleCnt="6" custLinFactX="-16695" custLinFactNeighborX="-100000" custLinFactNeighborY="19925"/>
      <dgm:spPr/>
    </dgm:pt>
    <dgm:pt modelId="{20916194-73E3-4A68-9223-8D9B2B63727C}" type="pres">
      <dgm:prSet presAssocID="{88C07AE1-E694-48F0-A4CA-A9DBFB462C15}" presName="text_4" presStyleLbl="node1" presStyleIdx="3" presStyleCnt="6" custScaleX="110514" custScaleY="115156" custLinFactNeighborX="-6480" custLinFactNeighborY="25988">
        <dgm:presLayoutVars>
          <dgm:bulletEnabled val="1"/>
        </dgm:presLayoutVars>
      </dgm:prSet>
      <dgm:spPr/>
    </dgm:pt>
    <dgm:pt modelId="{979F8C29-A2E4-4323-93D2-F451B9A109DC}" type="pres">
      <dgm:prSet presAssocID="{88C07AE1-E694-48F0-A4CA-A9DBFB462C15}" presName="accent_4" presStyleCnt="0"/>
      <dgm:spPr/>
    </dgm:pt>
    <dgm:pt modelId="{D39DC2C9-BA3B-46F1-A989-C7AFDE8354A4}" type="pres">
      <dgm:prSet presAssocID="{88C07AE1-E694-48F0-A4CA-A9DBFB462C15}" presName="accentRepeatNode" presStyleLbl="solidFgAcc1" presStyleIdx="3" presStyleCnt="6" custLinFactX="-16695" custLinFactNeighborX="-100000" custLinFactNeighborY="19888"/>
      <dgm:spPr/>
    </dgm:pt>
    <dgm:pt modelId="{4CBA3AE9-A6FE-4885-83DE-9A250BBC70CE}" type="pres">
      <dgm:prSet presAssocID="{44317BB0-D69B-4A69-A02C-AB5A58EB28AF}" presName="text_5" presStyleLbl="node1" presStyleIdx="4" presStyleCnt="6" custScaleX="108283" custScaleY="120729" custLinFactNeighborX="-5227" custLinFactNeighborY="20754">
        <dgm:presLayoutVars>
          <dgm:bulletEnabled val="1"/>
        </dgm:presLayoutVars>
      </dgm:prSet>
      <dgm:spPr/>
    </dgm:pt>
    <dgm:pt modelId="{6BC5182C-01C3-485D-BC33-9DAB4BE5671A}" type="pres">
      <dgm:prSet presAssocID="{44317BB0-D69B-4A69-A02C-AB5A58EB28AF}" presName="accent_5" presStyleCnt="0"/>
      <dgm:spPr/>
    </dgm:pt>
    <dgm:pt modelId="{1F0453BC-2C1D-421A-AD51-CD79EB943E23}" type="pres">
      <dgm:prSet presAssocID="{44317BB0-D69B-4A69-A02C-AB5A58EB28AF}" presName="accentRepeatNode" presStyleLbl="solidFgAcc1" presStyleIdx="4" presStyleCnt="6" custLinFactNeighborX="-77535" custLinFactNeighborY="9677"/>
      <dgm:spPr/>
    </dgm:pt>
    <dgm:pt modelId="{7AD817F1-87BC-4EE3-AF60-641765F2B02B}" type="pres">
      <dgm:prSet presAssocID="{CA92F27D-5A04-4D47-AFA8-3C9DD3A43B0D}" presName="text_6" presStyleLbl="node1" presStyleIdx="5" presStyleCnt="6" custLinFactNeighborX="-1011" custLinFactNeighborY="3164">
        <dgm:presLayoutVars>
          <dgm:bulletEnabled val="1"/>
        </dgm:presLayoutVars>
      </dgm:prSet>
      <dgm:spPr/>
    </dgm:pt>
    <dgm:pt modelId="{2B388BE6-6935-46A9-9FEA-8889B3F61F54}" type="pres">
      <dgm:prSet presAssocID="{CA92F27D-5A04-4D47-AFA8-3C9DD3A43B0D}" presName="accent_6" presStyleCnt="0"/>
      <dgm:spPr/>
    </dgm:pt>
    <dgm:pt modelId="{BD250BB7-BFD9-4A81-B9E3-114A0808D1BA}" type="pres">
      <dgm:prSet presAssocID="{CA92F27D-5A04-4D47-AFA8-3C9DD3A43B0D}" presName="accentRepeatNode" presStyleLbl="solidFgAcc1" presStyleIdx="5" presStyleCnt="6"/>
      <dgm:spPr/>
    </dgm:pt>
  </dgm:ptLst>
  <dgm:cxnLst>
    <dgm:cxn modelId="{E671B305-F656-49E2-B0F2-85931DEE9D3B}" type="presOf" srcId="{CEE154D1-1529-435B-B9BB-A4075669A566}" destId="{D5A381D6-BAEF-4BB0-824E-F7FD8DFB84AF}" srcOrd="0" destOrd="0" presId="urn:microsoft.com/office/officeart/2008/layout/VerticalCurvedList"/>
    <dgm:cxn modelId="{DE1ABA05-C39E-41F9-AE68-93C0FB1BBB21}" type="presOf" srcId="{7169C223-7843-40C3-B959-69543F3D7210}" destId="{D4FC81F4-15D1-4BBB-9F9B-520A02A0DCD7}" srcOrd="0" destOrd="0" presId="urn:microsoft.com/office/officeart/2008/layout/VerticalCurvedList"/>
    <dgm:cxn modelId="{A1A38B5F-4FC3-4D83-BBAD-294692896CC1}" type="presOf" srcId="{88C07AE1-E694-48F0-A4CA-A9DBFB462C15}" destId="{20916194-73E3-4A68-9223-8D9B2B63727C}" srcOrd="0" destOrd="0" presId="urn:microsoft.com/office/officeart/2008/layout/VerticalCurvedList"/>
    <dgm:cxn modelId="{2E0A3A62-F7DF-4F77-8281-2DD39A3A7258}" srcId="{6416A7CB-5488-40F1-8CE8-CA34F8D927E5}" destId="{7169C223-7843-40C3-B959-69543F3D7210}" srcOrd="0" destOrd="0" parTransId="{FC2D19BC-A221-48F8-90DB-8FD0D13A4F40}" sibTransId="{6DC2E578-F369-4A27-8281-F1A00EC923F1}"/>
    <dgm:cxn modelId="{77DCD463-5F07-4019-8CE1-43168A310416}" srcId="{6416A7CB-5488-40F1-8CE8-CA34F8D927E5}" destId="{88C07AE1-E694-48F0-A4CA-A9DBFB462C15}" srcOrd="3" destOrd="0" parTransId="{BBA96DA4-DB0B-4553-9377-8C0CE0150E8E}" sibTransId="{8B98FB42-4D12-4387-AEE8-912A1330A099}"/>
    <dgm:cxn modelId="{9F2A0346-0042-4FC3-A62F-690AEA8EE95C}" srcId="{6416A7CB-5488-40F1-8CE8-CA34F8D927E5}" destId="{CEE154D1-1529-435B-B9BB-A4075669A566}" srcOrd="1" destOrd="0" parTransId="{A7087A0B-699B-41C9-814A-0DDDAB4D825B}" sibTransId="{27859738-46E2-4360-880E-03C4D0D17EC6}"/>
    <dgm:cxn modelId="{673CCC66-ACB7-496A-ACC5-771050004075}" type="presOf" srcId="{CA92F27D-5A04-4D47-AFA8-3C9DD3A43B0D}" destId="{7AD817F1-87BC-4EE3-AF60-641765F2B02B}" srcOrd="0" destOrd="0" presId="urn:microsoft.com/office/officeart/2008/layout/VerticalCurvedList"/>
    <dgm:cxn modelId="{ACED1378-4E75-43B7-B534-CE5754640E04}" type="presOf" srcId="{E8BDBD56-4F43-4A97-848B-4E69429FBFE6}" destId="{3C3FAD0E-6BF8-4F70-86EF-46FDCDDAEFDB}" srcOrd="0" destOrd="0" presId="urn:microsoft.com/office/officeart/2008/layout/VerticalCurvedList"/>
    <dgm:cxn modelId="{113C4758-4FA7-4938-AEEA-A58FE14AFBF0}" srcId="{6416A7CB-5488-40F1-8CE8-CA34F8D927E5}" destId="{E8BDBD56-4F43-4A97-848B-4E69429FBFE6}" srcOrd="2" destOrd="0" parTransId="{7C7F3B1F-C74B-468A-AE7F-0E52EB75AF34}" sibTransId="{6FD7473C-B5FB-4B8A-A40E-284871432C4A}"/>
    <dgm:cxn modelId="{32BB705A-B3CB-4649-869B-3896BA20C8AF}" type="presOf" srcId="{6DC2E578-F369-4A27-8281-F1A00EC923F1}" destId="{A347FEA3-6660-4D9A-B789-3280CAE69DA9}" srcOrd="0" destOrd="0" presId="urn:microsoft.com/office/officeart/2008/layout/VerticalCurvedList"/>
    <dgm:cxn modelId="{B3C5ED92-FBBC-44EA-AD01-18CAA844AD86}" srcId="{6416A7CB-5488-40F1-8CE8-CA34F8D927E5}" destId="{44317BB0-D69B-4A69-A02C-AB5A58EB28AF}" srcOrd="4" destOrd="0" parTransId="{598FAC04-3426-4114-8639-2F5CFF31556D}" sibTransId="{75129FBD-F1E6-4B5F-8517-B85FFBC1FF8A}"/>
    <dgm:cxn modelId="{5ECD78AD-E0D4-4EEB-8422-2E40B4770D61}" type="presOf" srcId="{44317BB0-D69B-4A69-A02C-AB5A58EB28AF}" destId="{4CBA3AE9-A6FE-4885-83DE-9A250BBC70CE}" srcOrd="0" destOrd="0" presId="urn:microsoft.com/office/officeart/2008/layout/VerticalCurvedList"/>
    <dgm:cxn modelId="{6BD708B3-C024-4CD2-A08B-A99D4A87DC3F}" srcId="{6416A7CB-5488-40F1-8CE8-CA34F8D927E5}" destId="{CA92F27D-5A04-4D47-AFA8-3C9DD3A43B0D}" srcOrd="5" destOrd="0" parTransId="{96C364B1-B9A6-4D88-9BED-F4E326A997A2}" sibTransId="{DE61DF64-CEB4-456F-913A-48EA1F6D472E}"/>
    <dgm:cxn modelId="{D238F6B6-8A23-4B32-9A2C-7626D01F9504}" type="presOf" srcId="{6416A7CB-5488-40F1-8CE8-CA34F8D927E5}" destId="{B2F9FBBA-1728-4B9F-B483-7228F2E50955}" srcOrd="0" destOrd="0" presId="urn:microsoft.com/office/officeart/2008/layout/VerticalCurvedList"/>
    <dgm:cxn modelId="{95E1A36E-B7A0-412F-8DA9-10CC141D9F30}" type="presParOf" srcId="{B2F9FBBA-1728-4B9F-B483-7228F2E50955}" destId="{B1FAF498-0E29-40AF-9FD7-6DAFA87292DA}" srcOrd="0" destOrd="0" presId="urn:microsoft.com/office/officeart/2008/layout/VerticalCurvedList"/>
    <dgm:cxn modelId="{9B5A5E73-90D5-4953-9776-B47D7ED37989}" type="presParOf" srcId="{B1FAF498-0E29-40AF-9FD7-6DAFA87292DA}" destId="{9E8FE655-E09C-49BD-9167-D4B1D77D2860}" srcOrd="0" destOrd="0" presId="urn:microsoft.com/office/officeart/2008/layout/VerticalCurvedList"/>
    <dgm:cxn modelId="{90E5DF8B-9325-42B8-9F3A-6D4401D05D01}" type="presParOf" srcId="{9E8FE655-E09C-49BD-9167-D4B1D77D2860}" destId="{AC6D9708-755D-4676-95FC-6B8AB256BC5A}" srcOrd="0" destOrd="0" presId="urn:microsoft.com/office/officeart/2008/layout/VerticalCurvedList"/>
    <dgm:cxn modelId="{E4761ABB-66BD-4E2F-A459-EE02251700F6}" type="presParOf" srcId="{9E8FE655-E09C-49BD-9167-D4B1D77D2860}" destId="{A347FEA3-6660-4D9A-B789-3280CAE69DA9}" srcOrd="1" destOrd="0" presId="urn:microsoft.com/office/officeart/2008/layout/VerticalCurvedList"/>
    <dgm:cxn modelId="{A304F966-7167-4EE6-9A89-F00A167A2E43}" type="presParOf" srcId="{9E8FE655-E09C-49BD-9167-D4B1D77D2860}" destId="{AA997F8D-C4A9-44A7-99C7-9E46219CC7D4}" srcOrd="2" destOrd="0" presId="urn:microsoft.com/office/officeart/2008/layout/VerticalCurvedList"/>
    <dgm:cxn modelId="{3A0802D3-D45E-44B0-9C6C-9080BE5FA03C}" type="presParOf" srcId="{9E8FE655-E09C-49BD-9167-D4B1D77D2860}" destId="{5B425027-DAC0-4816-9CE0-1E4D1FA434A9}" srcOrd="3" destOrd="0" presId="urn:microsoft.com/office/officeart/2008/layout/VerticalCurvedList"/>
    <dgm:cxn modelId="{F77ABCC9-2E57-4F22-9E59-C5F90A76C9B2}" type="presParOf" srcId="{B1FAF498-0E29-40AF-9FD7-6DAFA87292DA}" destId="{D4FC81F4-15D1-4BBB-9F9B-520A02A0DCD7}" srcOrd="1" destOrd="0" presId="urn:microsoft.com/office/officeart/2008/layout/VerticalCurvedList"/>
    <dgm:cxn modelId="{921A8062-7748-49F6-9977-4778FC54F06A}" type="presParOf" srcId="{B1FAF498-0E29-40AF-9FD7-6DAFA87292DA}" destId="{9348C2C9-FC6D-4A16-9692-542938FE9205}" srcOrd="2" destOrd="0" presId="urn:microsoft.com/office/officeart/2008/layout/VerticalCurvedList"/>
    <dgm:cxn modelId="{2E2133F7-9CB7-4E8C-B568-4977F175ACAF}" type="presParOf" srcId="{9348C2C9-FC6D-4A16-9692-542938FE9205}" destId="{5B17874B-6378-439C-8EF7-CD95625FE5EA}" srcOrd="0" destOrd="0" presId="urn:microsoft.com/office/officeart/2008/layout/VerticalCurvedList"/>
    <dgm:cxn modelId="{8B1C23DE-9B20-4D2D-BE41-20A6ACEC86BB}" type="presParOf" srcId="{B1FAF498-0E29-40AF-9FD7-6DAFA87292DA}" destId="{D5A381D6-BAEF-4BB0-824E-F7FD8DFB84AF}" srcOrd="3" destOrd="0" presId="urn:microsoft.com/office/officeart/2008/layout/VerticalCurvedList"/>
    <dgm:cxn modelId="{511E2591-4DE2-4FCD-9AA3-AD016DEE9871}" type="presParOf" srcId="{B1FAF498-0E29-40AF-9FD7-6DAFA87292DA}" destId="{2C7F3B15-C9F3-4047-ACAA-48CA312169C5}" srcOrd="4" destOrd="0" presId="urn:microsoft.com/office/officeart/2008/layout/VerticalCurvedList"/>
    <dgm:cxn modelId="{11BA07F7-8966-4DB5-9EEF-B92455BAF138}" type="presParOf" srcId="{2C7F3B15-C9F3-4047-ACAA-48CA312169C5}" destId="{C1C13355-83E7-4584-8284-1BB7FB0FD5ED}" srcOrd="0" destOrd="0" presId="urn:microsoft.com/office/officeart/2008/layout/VerticalCurvedList"/>
    <dgm:cxn modelId="{0F908608-9717-461A-8C67-1ABA7C5F9293}" type="presParOf" srcId="{B1FAF498-0E29-40AF-9FD7-6DAFA87292DA}" destId="{3C3FAD0E-6BF8-4F70-86EF-46FDCDDAEFDB}" srcOrd="5" destOrd="0" presId="urn:microsoft.com/office/officeart/2008/layout/VerticalCurvedList"/>
    <dgm:cxn modelId="{5BA6ECA9-35DF-441E-9967-597CDE713268}" type="presParOf" srcId="{B1FAF498-0E29-40AF-9FD7-6DAFA87292DA}" destId="{CF1990BA-8917-45CB-B950-B3A8BE45A17E}" srcOrd="6" destOrd="0" presId="urn:microsoft.com/office/officeart/2008/layout/VerticalCurvedList"/>
    <dgm:cxn modelId="{FC70F4F0-95C8-43EE-A9E8-812138834EFE}" type="presParOf" srcId="{CF1990BA-8917-45CB-B950-B3A8BE45A17E}" destId="{2C86E371-6254-406B-9A57-CA651D5A3209}" srcOrd="0" destOrd="0" presId="urn:microsoft.com/office/officeart/2008/layout/VerticalCurvedList"/>
    <dgm:cxn modelId="{5FDCD437-6B00-4221-AFDB-67872DE43660}" type="presParOf" srcId="{B1FAF498-0E29-40AF-9FD7-6DAFA87292DA}" destId="{20916194-73E3-4A68-9223-8D9B2B63727C}" srcOrd="7" destOrd="0" presId="urn:microsoft.com/office/officeart/2008/layout/VerticalCurvedList"/>
    <dgm:cxn modelId="{74E611C6-3588-4ED6-BB35-98E0807463F8}" type="presParOf" srcId="{B1FAF498-0E29-40AF-9FD7-6DAFA87292DA}" destId="{979F8C29-A2E4-4323-93D2-F451B9A109DC}" srcOrd="8" destOrd="0" presId="urn:microsoft.com/office/officeart/2008/layout/VerticalCurvedList"/>
    <dgm:cxn modelId="{9D99E976-EB17-4EE1-B9CA-99844183970B}" type="presParOf" srcId="{979F8C29-A2E4-4323-93D2-F451B9A109DC}" destId="{D39DC2C9-BA3B-46F1-A989-C7AFDE8354A4}" srcOrd="0" destOrd="0" presId="urn:microsoft.com/office/officeart/2008/layout/VerticalCurvedList"/>
    <dgm:cxn modelId="{888BA841-ECC5-448F-918D-961F0C282D42}" type="presParOf" srcId="{B1FAF498-0E29-40AF-9FD7-6DAFA87292DA}" destId="{4CBA3AE9-A6FE-4885-83DE-9A250BBC70CE}" srcOrd="9" destOrd="0" presId="urn:microsoft.com/office/officeart/2008/layout/VerticalCurvedList"/>
    <dgm:cxn modelId="{00F64C81-D7F2-4689-BDF0-7DC609877BC0}" type="presParOf" srcId="{B1FAF498-0E29-40AF-9FD7-6DAFA87292DA}" destId="{6BC5182C-01C3-485D-BC33-9DAB4BE5671A}" srcOrd="10" destOrd="0" presId="urn:microsoft.com/office/officeart/2008/layout/VerticalCurvedList"/>
    <dgm:cxn modelId="{9F543B83-F7BD-44E3-A4F8-BEEB61481552}" type="presParOf" srcId="{6BC5182C-01C3-485D-BC33-9DAB4BE5671A}" destId="{1F0453BC-2C1D-421A-AD51-CD79EB943E23}" srcOrd="0" destOrd="0" presId="urn:microsoft.com/office/officeart/2008/layout/VerticalCurvedList"/>
    <dgm:cxn modelId="{8A212D8E-A3F9-42B5-B43D-B8864E22FB5C}" type="presParOf" srcId="{B1FAF498-0E29-40AF-9FD7-6DAFA87292DA}" destId="{7AD817F1-87BC-4EE3-AF60-641765F2B02B}" srcOrd="11" destOrd="0" presId="urn:microsoft.com/office/officeart/2008/layout/VerticalCurvedList"/>
    <dgm:cxn modelId="{B7C13BD3-B673-48C8-A3E3-BB7CDBFE633A}" type="presParOf" srcId="{B1FAF498-0E29-40AF-9FD7-6DAFA87292DA}" destId="{2B388BE6-6935-46A9-9FEA-8889B3F61F54}" srcOrd="12" destOrd="0" presId="urn:microsoft.com/office/officeart/2008/layout/VerticalCurvedList"/>
    <dgm:cxn modelId="{92566F61-D5E3-43B3-9A4D-F6DFF42895F0}" type="presParOf" srcId="{2B388BE6-6935-46A9-9FEA-8889B3F61F54}" destId="{BD250BB7-BFD9-4A81-B9E3-114A0808D1BA}"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7FEA3-6660-4D9A-B789-3280CAE69DA9}">
      <dsp:nvSpPr>
        <dsp:cNvPr id="0" name=""/>
        <dsp:cNvSpPr/>
      </dsp:nvSpPr>
      <dsp:spPr>
        <a:xfrm rot="8828945">
          <a:off x="-3016682" y="-1247706"/>
          <a:ext cx="3502299" cy="3502299"/>
        </a:xfrm>
        <a:prstGeom prst="blockArc">
          <a:avLst>
            <a:gd name="adj1" fmla="val 18900000"/>
            <a:gd name="adj2" fmla="val 2700000"/>
            <a:gd name="adj3" fmla="val 617"/>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4FC81F4-15D1-4BBB-9F9B-520A02A0DCD7}">
      <dsp:nvSpPr>
        <dsp:cNvPr id="0" name=""/>
        <dsp:cNvSpPr/>
      </dsp:nvSpPr>
      <dsp:spPr>
        <a:xfrm>
          <a:off x="131814" y="136802"/>
          <a:ext cx="3067391" cy="2735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7091"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    PANDAS</a:t>
          </a:r>
          <a:endParaRPr lang="en-IN" sz="1300" kern="1200" dirty="0"/>
        </a:p>
      </dsp:txBody>
      <dsp:txXfrm>
        <a:off x="131814" y="136802"/>
        <a:ext cx="3067391" cy="273500"/>
      </dsp:txXfrm>
    </dsp:sp>
    <dsp:sp modelId="{5B17874B-6378-439C-8EF7-CD95625FE5EA}">
      <dsp:nvSpPr>
        <dsp:cNvPr id="0" name=""/>
        <dsp:cNvSpPr/>
      </dsp:nvSpPr>
      <dsp:spPr>
        <a:xfrm>
          <a:off x="-39123" y="102614"/>
          <a:ext cx="341876" cy="341876"/>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D5A381D6-BAEF-4BB0-824E-F7FD8DFB84AF}">
      <dsp:nvSpPr>
        <dsp:cNvPr id="0" name=""/>
        <dsp:cNvSpPr/>
      </dsp:nvSpPr>
      <dsp:spPr>
        <a:xfrm>
          <a:off x="99620" y="528324"/>
          <a:ext cx="3059607" cy="32637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7091"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     SCIKIT-LEARN</a:t>
          </a:r>
          <a:endParaRPr lang="en-IN" sz="1300" kern="1200" dirty="0"/>
        </a:p>
      </dsp:txBody>
      <dsp:txXfrm>
        <a:off x="99620" y="528324"/>
        <a:ext cx="3059607" cy="326379"/>
      </dsp:txXfrm>
    </dsp:sp>
    <dsp:sp modelId="{C1C13355-83E7-4584-8284-1BB7FB0FD5ED}">
      <dsp:nvSpPr>
        <dsp:cNvPr id="0" name=""/>
        <dsp:cNvSpPr/>
      </dsp:nvSpPr>
      <dsp:spPr>
        <a:xfrm>
          <a:off x="0" y="552392"/>
          <a:ext cx="341876" cy="341876"/>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3C3FAD0E-6BF8-4F70-86EF-46FDCDDAEFDB}">
      <dsp:nvSpPr>
        <dsp:cNvPr id="0" name=""/>
        <dsp:cNvSpPr/>
      </dsp:nvSpPr>
      <dsp:spPr>
        <a:xfrm>
          <a:off x="114096" y="1036483"/>
          <a:ext cx="3064070" cy="2592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7091" tIns="33020" rIns="33020" bIns="33020" numCol="1" spcCol="1270" anchor="ctr" anchorCtr="0">
          <a:noAutofit/>
        </a:bodyPr>
        <a:lstStyle/>
        <a:p>
          <a:pPr marL="0" lvl="0" indent="0" algn="l" defTabSz="577850">
            <a:lnSpc>
              <a:spcPct val="90000"/>
            </a:lnSpc>
            <a:spcBef>
              <a:spcPct val="0"/>
            </a:spcBef>
            <a:spcAft>
              <a:spcPct val="35000"/>
            </a:spcAft>
            <a:buNone/>
          </a:pPr>
          <a:r>
            <a:rPr lang="en-IN" sz="1300" b="1" kern="1200" dirty="0"/>
            <a:t>      MATPLOTLIB</a:t>
          </a:r>
          <a:endParaRPr lang="en-IN" sz="1300" kern="1200" dirty="0"/>
        </a:p>
      </dsp:txBody>
      <dsp:txXfrm>
        <a:off x="114096" y="1036483"/>
        <a:ext cx="3064070" cy="259251"/>
      </dsp:txXfrm>
    </dsp:sp>
    <dsp:sp modelId="{2C86E371-6254-406B-9A57-CA651D5A3209}">
      <dsp:nvSpPr>
        <dsp:cNvPr id="0" name=""/>
        <dsp:cNvSpPr/>
      </dsp:nvSpPr>
      <dsp:spPr>
        <a:xfrm>
          <a:off x="0" y="991132"/>
          <a:ext cx="341876" cy="341876"/>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0916194-73E3-4A68-9223-8D9B2B63727C}">
      <dsp:nvSpPr>
        <dsp:cNvPr id="0" name=""/>
        <dsp:cNvSpPr/>
      </dsp:nvSpPr>
      <dsp:spPr>
        <a:xfrm>
          <a:off x="138122" y="1417491"/>
          <a:ext cx="3027579" cy="31495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7091"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     LIBROSA</a:t>
          </a:r>
          <a:endParaRPr lang="en-IN" sz="1300" kern="1200" dirty="0"/>
        </a:p>
      </dsp:txBody>
      <dsp:txXfrm>
        <a:off x="138122" y="1417491"/>
        <a:ext cx="3027579" cy="314952"/>
      </dsp:txXfrm>
    </dsp:sp>
    <dsp:sp modelId="{D39DC2C9-BA3B-46F1-A989-C7AFDE8354A4}">
      <dsp:nvSpPr>
        <dsp:cNvPr id="0" name=""/>
        <dsp:cNvSpPr/>
      </dsp:nvSpPr>
      <dsp:spPr>
        <a:xfrm>
          <a:off x="0" y="1400945"/>
          <a:ext cx="341876" cy="341876"/>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4CBA3AE9-A6FE-4885-83DE-9A250BBC70CE}">
      <dsp:nvSpPr>
        <dsp:cNvPr id="0" name=""/>
        <dsp:cNvSpPr/>
      </dsp:nvSpPr>
      <dsp:spPr>
        <a:xfrm>
          <a:off x="90495" y="1805754"/>
          <a:ext cx="3077855" cy="3301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7091"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      TENSERFLOW</a:t>
          </a:r>
          <a:endParaRPr lang="en-IN" sz="1300" kern="1200" dirty="0"/>
        </a:p>
      </dsp:txBody>
      <dsp:txXfrm>
        <a:off x="90495" y="1805754"/>
        <a:ext cx="3077855" cy="330194"/>
      </dsp:txXfrm>
    </dsp:sp>
    <dsp:sp modelId="{1F0453BC-2C1D-421A-AD51-CD79EB943E23}">
      <dsp:nvSpPr>
        <dsp:cNvPr id="0" name=""/>
        <dsp:cNvSpPr/>
      </dsp:nvSpPr>
      <dsp:spPr>
        <a:xfrm>
          <a:off x="0" y="1776235"/>
          <a:ext cx="341876" cy="341876"/>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AD817F1-87BC-4EE3-AF60-641765F2B02B}">
      <dsp:nvSpPr>
        <dsp:cNvPr id="0" name=""/>
        <dsp:cNvSpPr/>
      </dsp:nvSpPr>
      <dsp:spPr>
        <a:xfrm>
          <a:off x="100803" y="2196192"/>
          <a:ext cx="3067391" cy="2735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7091" tIns="33020" rIns="33020" bIns="33020" numCol="1" spcCol="1270" anchor="ctr" anchorCtr="0">
          <a:noAutofit/>
        </a:bodyPr>
        <a:lstStyle/>
        <a:p>
          <a:pPr marL="0" lvl="0" indent="0" algn="l" defTabSz="577850">
            <a:lnSpc>
              <a:spcPct val="90000"/>
            </a:lnSpc>
            <a:spcBef>
              <a:spcPct val="0"/>
            </a:spcBef>
            <a:spcAft>
              <a:spcPct val="35000"/>
            </a:spcAft>
            <a:buNone/>
          </a:pPr>
          <a:r>
            <a:rPr lang="en-IN" sz="1300" b="1" kern="1200" dirty="0"/>
            <a:t>      SEABORN</a:t>
          </a:r>
          <a:endParaRPr lang="en-IN" sz="1300" kern="1200" dirty="0"/>
        </a:p>
      </dsp:txBody>
      <dsp:txXfrm>
        <a:off x="100803" y="2196192"/>
        <a:ext cx="3067391" cy="273500"/>
      </dsp:txXfrm>
    </dsp:sp>
    <dsp:sp modelId="{BD250BB7-BFD9-4A81-B9E3-114A0808D1BA}">
      <dsp:nvSpPr>
        <dsp:cNvPr id="0" name=""/>
        <dsp:cNvSpPr/>
      </dsp:nvSpPr>
      <dsp:spPr>
        <a:xfrm>
          <a:off x="-39123" y="2153351"/>
          <a:ext cx="341876" cy="341876"/>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aford" panose="00000500000000000000"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aford" panose="00000500000000000000" pitchFamily="2" charset="0"/>
              </a:defRPr>
            </a:lvl1pPr>
          </a:lstStyle>
          <a:p>
            <a:fld id="{868EF950-5B84-417A-804D-450FD0FCE13F}" type="datetimeFigureOut">
              <a:rPr lang="en-US" smtClean="0"/>
              <a:pPr/>
              <a:t>11/14/2024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aford" panose="00000500000000000000"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aford" panose="00000500000000000000" pitchFamily="2" charset="0"/>
              </a:defRPr>
            </a:lvl1pPr>
          </a:lstStyle>
          <a:p>
            <a:fld id="{4414E5F1-17A7-42C2-85AD-61A26B4FE749}" type="slidenum">
              <a:rPr lang="en-US" smtClean="0"/>
              <a:pPr/>
              <a:t>‹#›</a:t>
            </a:fld>
            <a:endParaRPr lang="en-US"/>
          </a:p>
        </p:txBody>
      </p:sp>
    </p:spTree>
    <p:extLst>
      <p:ext uri="{BB962C8B-B14F-4D97-AF65-F5344CB8AC3E}">
        <p14:creationId xmlns:p14="http://schemas.microsoft.com/office/powerpoint/2010/main" val="664193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aford" panose="00000500000000000000" pitchFamily="2" charset="0"/>
        <a:ea typeface="+mn-ea"/>
        <a:cs typeface="+mn-cs"/>
      </a:defRPr>
    </a:lvl1pPr>
    <a:lvl2pPr marL="457200" algn="l" defTabSz="914400" rtl="0" eaLnBrk="1" latinLnBrk="0" hangingPunct="1">
      <a:defRPr sz="1200" kern="1200">
        <a:solidFill>
          <a:schemeClr val="tx1"/>
        </a:solidFill>
        <a:latin typeface="Seaford" panose="00000500000000000000" pitchFamily="2" charset="0"/>
        <a:ea typeface="+mn-ea"/>
        <a:cs typeface="+mn-cs"/>
      </a:defRPr>
    </a:lvl2pPr>
    <a:lvl3pPr marL="914400" algn="l" defTabSz="914400" rtl="0" eaLnBrk="1" latinLnBrk="0" hangingPunct="1">
      <a:defRPr sz="1200" kern="1200">
        <a:solidFill>
          <a:schemeClr val="tx1"/>
        </a:solidFill>
        <a:latin typeface="Seaford" panose="00000500000000000000" pitchFamily="2" charset="0"/>
        <a:ea typeface="+mn-ea"/>
        <a:cs typeface="+mn-cs"/>
      </a:defRPr>
    </a:lvl3pPr>
    <a:lvl4pPr marL="1371600" algn="l" defTabSz="914400" rtl="0" eaLnBrk="1" latinLnBrk="0" hangingPunct="1">
      <a:defRPr sz="1200" kern="1200">
        <a:solidFill>
          <a:schemeClr val="tx1"/>
        </a:solidFill>
        <a:latin typeface="Seaford" panose="00000500000000000000" pitchFamily="2" charset="0"/>
        <a:ea typeface="+mn-ea"/>
        <a:cs typeface="+mn-cs"/>
      </a:defRPr>
    </a:lvl4pPr>
    <a:lvl5pPr marL="1828800" algn="l" defTabSz="914400" rtl="0" eaLnBrk="1" latinLnBrk="0" hangingPunct="1">
      <a:defRPr sz="1200" kern="1200">
        <a:solidFill>
          <a:schemeClr val="tx1"/>
        </a:solidFill>
        <a:latin typeface="Seaford"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Drag &amp; Drop to add a picture in the back placeholder</a:t>
            </a:r>
            <a:endParaRPr lang="en-US"/>
          </a:p>
        </p:txBody>
      </p:sp>
      <p:sp>
        <p:nvSpPr>
          <p:cNvPr id="4" name="Slide Number Placeholder 3"/>
          <p:cNvSpPr>
            <a:spLocks noGrp="1"/>
          </p:cNvSpPr>
          <p:nvPr>
            <p:ph type="sldNum" sz="quarter" idx="5"/>
          </p:nvPr>
        </p:nvSpPr>
        <p:spPr/>
        <p:txBody>
          <a:bodyPr/>
          <a:lstStyle/>
          <a:p>
            <a:fld id="{4414E5F1-17A7-42C2-85AD-61A26B4FE749}" type="slidenum">
              <a:rPr lang="en-US" smtClean="0"/>
              <a:t>2</a:t>
            </a:fld>
            <a:endParaRPr lang="en-US"/>
          </a:p>
        </p:txBody>
      </p:sp>
    </p:spTree>
    <p:extLst>
      <p:ext uri="{BB962C8B-B14F-4D97-AF65-F5344CB8AC3E}">
        <p14:creationId xmlns:p14="http://schemas.microsoft.com/office/powerpoint/2010/main" val="2097282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Drag &amp; Drop to add a picture in the placeholder</a:t>
            </a:r>
            <a:endParaRPr lang="en-US"/>
          </a:p>
        </p:txBody>
      </p:sp>
      <p:sp>
        <p:nvSpPr>
          <p:cNvPr id="4" name="Slide Number Placeholder 3"/>
          <p:cNvSpPr>
            <a:spLocks noGrp="1"/>
          </p:cNvSpPr>
          <p:nvPr>
            <p:ph type="sldNum" sz="quarter" idx="5"/>
          </p:nvPr>
        </p:nvSpPr>
        <p:spPr/>
        <p:txBody>
          <a:bodyPr/>
          <a:lstStyle/>
          <a:p>
            <a:fld id="{4414E5F1-17A7-42C2-85AD-61A26B4FE749}" type="slidenum">
              <a:rPr lang="en-US" smtClean="0"/>
              <a:t>4</a:t>
            </a:fld>
            <a:endParaRPr lang="en-US"/>
          </a:p>
        </p:txBody>
      </p:sp>
    </p:spTree>
    <p:extLst>
      <p:ext uri="{BB962C8B-B14F-4D97-AF65-F5344CB8AC3E}">
        <p14:creationId xmlns:p14="http://schemas.microsoft.com/office/powerpoint/2010/main" val="2049367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Drag &amp; Drop to add a picture in the back placeholder</a:t>
            </a:r>
            <a:endParaRPr lang="en-US"/>
          </a:p>
        </p:txBody>
      </p:sp>
      <p:sp>
        <p:nvSpPr>
          <p:cNvPr id="4" name="Slide Number Placeholder 3"/>
          <p:cNvSpPr>
            <a:spLocks noGrp="1"/>
          </p:cNvSpPr>
          <p:nvPr>
            <p:ph type="sldNum" sz="quarter" idx="5"/>
          </p:nvPr>
        </p:nvSpPr>
        <p:spPr/>
        <p:txBody>
          <a:bodyPr/>
          <a:lstStyle/>
          <a:p>
            <a:fld id="{4414E5F1-17A7-42C2-85AD-61A26B4FE749}" type="slidenum">
              <a:rPr lang="en-US" smtClean="0"/>
              <a:t>5</a:t>
            </a:fld>
            <a:endParaRPr lang="en-US"/>
          </a:p>
        </p:txBody>
      </p:sp>
    </p:spTree>
    <p:extLst>
      <p:ext uri="{BB962C8B-B14F-4D97-AF65-F5344CB8AC3E}">
        <p14:creationId xmlns:p14="http://schemas.microsoft.com/office/powerpoint/2010/main" val="380798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Drag &amp; Drop to add a picture in each placeholder</a:t>
            </a:r>
            <a:endParaRPr lang="en-US"/>
          </a:p>
        </p:txBody>
      </p:sp>
      <p:sp>
        <p:nvSpPr>
          <p:cNvPr id="4" name="Slide Number Placeholder 3"/>
          <p:cNvSpPr>
            <a:spLocks noGrp="1"/>
          </p:cNvSpPr>
          <p:nvPr>
            <p:ph type="sldNum" sz="quarter" idx="5"/>
          </p:nvPr>
        </p:nvSpPr>
        <p:spPr/>
        <p:txBody>
          <a:bodyPr/>
          <a:lstStyle/>
          <a:p>
            <a:fld id="{4414E5F1-17A7-42C2-85AD-61A26B4FE749}" type="slidenum">
              <a:rPr lang="en-US" smtClean="0"/>
              <a:t>9</a:t>
            </a:fld>
            <a:endParaRPr lang="en-US"/>
          </a:p>
        </p:txBody>
      </p:sp>
    </p:spTree>
    <p:extLst>
      <p:ext uri="{BB962C8B-B14F-4D97-AF65-F5344CB8AC3E}">
        <p14:creationId xmlns:p14="http://schemas.microsoft.com/office/powerpoint/2010/main" val="3170620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Drag &amp; Drop to add a picture in the placeholder</a:t>
            </a:r>
            <a:endParaRPr lang="en-US"/>
          </a:p>
        </p:txBody>
      </p:sp>
      <p:sp>
        <p:nvSpPr>
          <p:cNvPr id="4" name="Slide Number Placeholder 3"/>
          <p:cNvSpPr>
            <a:spLocks noGrp="1"/>
          </p:cNvSpPr>
          <p:nvPr>
            <p:ph type="sldNum" sz="quarter" idx="5"/>
          </p:nvPr>
        </p:nvSpPr>
        <p:spPr/>
        <p:txBody>
          <a:bodyPr/>
          <a:lstStyle/>
          <a:p>
            <a:fld id="{4414E5F1-17A7-42C2-85AD-61A26B4FE749}" type="slidenum">
              <a:rPr lang="en-US" smtClean="0"/>
              <a:t>10</a:t>
            </a:fld>
            <a:endParaRPr lang="en-US"/>
          </a:p>
        </p:txBody>
      </p:sp>
    </p:spTree>
    <p:extLst>
      <p:ext uri="{BB962C8B-B14F-4D97-AF65-F5344CB8AC3E}">
        <p14:creationId xmlns:p14="http://schemas.microsoft.com/office/powerpoint/2010/main" val="3432603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Drag &amp; Drop to add a picture in the back placeholder</a:t>
            </a:r>
            <a:endParaRPr lang="en-US"/>
          </a:p>
        </p:txBody>
      </p:sp>
      <p:sp>
        <p:nvSpPr>
          <p:cNvPr id="4" name="Slide Number Placeholder 3"/>
          <p:cNvSpPr>
            <a:spLocks noGrp="1"/>
          </p:cNvSpPr>
          <p:nvPr>
            <p:ph type="sldNum" sz="quarter" idx="5"/>
          </p:nvPr>
        </p:nvSpPr>
        <p:spPr/>
        <p:txBody>
          <a:bodyPr/>
          <a:lstStyle/>
          <a:p>
            <a:fld id="{4414E5F1-17A7-42C2-85AD-61A26B4FE749}" type="slidenum">
              <a:rPr lang="en-US" smtClean="0"/>
              <a:t>11</a:t>
            </a:fld>
            <a:endParaRPr lang="en-US"/>
          </a:p>
        </p:txBody>
      </p:sp>
    </p:spTree>
    <p:extLst>
      <p:ext uri="{BB962C8B-B14F-4D97-AF65-F5344CB8AC3E}">
        <p14:creationId xmlns:p14="http://schemas.microsoft.com/office/powerpoint/2010/main" val="2147812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FB614F-9FAF-0185-B1E9-A1D01D3C4702}"/>
              </a:ext>
            </a:extLst>
          </p:cNvPr>
          <p:cNvSpPr>
            <a:spLocks noGrp="1"/>
          </p:cNvSpPr>
          <p:nvPr>
            <p:ph type="dt" sz="half" idx="10"/>
          </p:nvPr>
        </p:nvSpPr>
        <p:spPr/>
        <p:txBody>
          <a:bodyPr/>
          <a:lstStyle/>
          <a:p>
            <a:fld id="{F1A2CDC9-D4C1-4B37-B35C-8E52CA88E210}" type="datetimeFigureOut">
              <a:rPr lang="en-US" smtClean="0"/>
              <a:t>11/14/2024</a:t>
            </a:fld>
            <a:endParaRPr lang="en-US"/>
          </a:p>
        </p:txBody>
      </p:sp>
      <p:sp>
        <p:nvSpPr>
          <p:cNvPr id="3" name="Footer Placeholder 2">
            <a:extLst>
              <a:ext uri="{FF2B5EF4-FFF2-40B4-BE49-F238E27FC236}">
                <a16:creationId xmlns:a16="http://schemas.microsoft.com/office/drawing/2014/main" id="{0F4E4EB4-BEA8-DC60-2D3A-65F4C343C6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DFBFE0-45FD-4CAB-FD56-592677D48A2A}"/>
              </a:ext>
            </a:extLst>
          </p:cNvPr>
          <p:cNvSpPr>
            <a:spLocks noGrp="1"/>
          </p:cNvSpPr>
          <p:nvPr>
            <p:ph type="sldNum" sz="quarter" idx="12"/>
          </p:nvPr>
        </p:nvSpPr>
        <p:spPr/>
        <p:txBody>
          <a:bodyPr/>
          <a:lstStyle/>
          <a:p>
            <a:fld id="{C6C9796D-A7AF-4E00-B741-F6AAC5DDD056}" type="slidenum">
              <a:rPr lang="en-US" smtClean="0"/>
              <a:t>‹#›</a:t>
            </a:fld>
            <a:endParaRPr lang="en-US"/>
          </a:p>
        </p:txBody>
      </p:sp>
    </p:spTree>
    <p:extLst>
      <p:ext uri="{BB962C8B-B14F-4D97-AF65-F5344CB8AC3E}">
        <p14:creationId xmlns:p14="http://schemas.microsoft.com/office/powerpoint/2010/main" val="13294028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I">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64C9F7C-9984-EF84-2466-6DB247F6689A}"/>
              </a:ext>
            </a:extLst>
          </p:cNvPr>
          <p:cNvSpPr>
            <a:spLocks noGrp="1"/>
          </p:cNvSpPr>
          <p:nvPr>
            <p:ph type="pic" sz="quarter" idx="13"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50000"/>
            </a:schemeClr>
          </a:solidFill>
        </p:spPr>
        <p:txBody>
          <a:bodyPr wrap="square" tIns="360000">
            <a:noAutofit/>
          </a:bodyPr>
          <a:lstStyle>
            <a:lvl1pPr marL="0" indent="0" algn="ctr">
              <a:buNone/>
              <a:defRPr/>
            </a:lvl1pPr>
          </a:lstStyle>
          <a:p>
            <a:r>
              <a:rPr lang="en-GB"/>
              <a:t>Insert Picture</a:t>
            </a:r>
            <a:endParaRPr lang="en-US"/>
          </a:p>
        </p:txBody>
      </p:sp>
    </p:spTree>
    <p:extLst>
      <p:ext uri="{BB962C8B-B14F-4D97-AF65-F5344CB8AC3E}">
        <p14:creationId xmlns:p14="http://schemas.microsoft.com/office/powerpoint/2010/main" val="32402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6" presetClass="emph" presetSubtype="0" repeatCount="indefinite" autoRev="1" fill="hold" grpId="1" nodeType="withEffect">
                                  <p:stCondLst>
                                    <p:cond delay="0"/>
                                  </p:stCondLst>
                                  <p:childTnLst>
                                    <p:animScale>
                                      <p:cBhvr>
                                        <p:cTn id="9" dur="7000" fill="hold"/>
                                        <p:tgtEl>
                                          <p:spTgt spid="1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A">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9CD6E5B-A17C-4207-E84A-7DC021D199DE}"/>
              </a:ext>
            </a:extLst>
          </p:cNvPr>
          <p:cNvSpPr>
            <a:spLocks noGrp="1"/>
          </p:cNvSpPr>
          <p:nvPr>
            <p:ph type="body" sz="quarter" idx="13" hasCustomPrompt="1"/>
          </p:nvPr>
        </p:nvSpPr>
        <p:spPr>
          <a:xfrm>
            <a:off x="3611724" y="2408620"/>
            <a:ext cx="4968552" cy="792162"/>
          </a:xfrm>
        </p:spPr>
        <p:txBody>
          <a:bodyPr lIns="0" rIns="0" anchor="b">
            <a:normAutofit/>
          </a:bodyPr>
          <a:lstStyle>
            <a:lvl1pPr marL="0" indent="0" algn="ctr">
              <a:lnSpc>
                <a:spcPct val="100000"/>
              </a:lnSpc>
              <a:buNone/>
              <a:defRPr sz="4000">
                <a:ln w="12700">
                  <a:solidFill>
                    <a:schemeClr val="bg1"/>
                  </a:solidFill>
                </a:ln>
                <a:noFill/>
                <a:latin typeface="+mj-lt"/>
              </a:defRPr>
            </a:lvl1pPr>
          </a:lstStyle>
          <a:p>
            <a:pPr lvl="0"/>
            <a:r>
              <a:rPr lang="en-US"/>
              <a:t>PRESENTATION</a:t>
            </a:r>
          </a:p>
        </p:txBody>
      </p:sp>
      <p:sp>
        <p:nvSpPr>
          <p:cNvPr id="9" name="Text Placeholder 7">
            <a:extLst>
              <a:ext uri="{FF2B5EF4-FFF2-40B4-BE49-F238E27FC236}">
                <a16:creationId xmlns:a16="http://schemas.microsoft.com/office/drawing/2014/main" id="{825F2917-C7E9-C444-86EB-F0D215FD9767}"/>
              </a:ext>
            </a:extLst>
          </p:cNvPr>
          <p:cNvSpPr>
            <a:spLocks noGrp="1"/>
          </p:cNvSpPr>
          <p:nvPr>
            <p:ph type="body" sz="quarter" idx="14" hasCustomPrompt="1"/>
          </p:nvPr>
        </p:nvSpPr>
        <p:spPr>
          <a:xfrm>
            <a:off x="3611724" y="3197936"/>
            <a:ext cx="4968552" cy="1311128"/>
          </a:xfrm>
        </p:spPr>
        <p:txBody>
          <a:bodyPr lIns="0" rIns="0" anchor="t">
            <a:normAutofit/>
          </a:bodyPr>
          <a:lstStyle>
            <a:lvl1pPr marL="0" indent="0" algn="ctr" rtl="0">
              <a:lnSpc>
                <a:spcPct val="100000"/>
              </a:lnSpc>
              <a:buNone/>
              <a:defRPr sz="8800" spc="600">
                <a:ln w="12700">
                  <a:noFill/>
                </a:ln>
                <a:solidFill>
                  <a:schemeClr val="bg1"/>
                </a:solidFill>
                <a:latin typeface="+mj-lt"/>
              </a:defRPr>
            </a:lvl1pPr>
          </a:lstStyle>
          <a:p>
            <a:pPr lvl="0"/>
            <a:r>
              <a:rPr lang="en-US"/>
              <a:t>TITLE</a:t>
            </a:r>
          </a:p>
        </p:txBody>
      </p:sp>
    </p:spTree>
    <p:extLst>
      <p:ext uri="{BB962C8B-B14F-4D97-AF65-F5344CB8AC3E}">
        <p14:creationId xmlns:p14="http://schemas.microsoft.com/office/powerpoint/2010/main" val="40057888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B">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B9D5B36-D07D-6982-B993-43A9EA1377B0}"/>
              </a:ext>
            </a:extLst>
          </p:cNvPr>
          <p:cNvSpPr>
            <a:spLocks noGrp="1"/>
          </p:cNvSpPr>
          <p:nvPr>
            <p:ph type="pic" sz="quarter" idx="10" hasCustomPrompt="1"/>
          </p:nvPr>
        </p:nvSpPr>
        <p:spPr>
          <a:xfrm>
            <a:off x="0" y="-11575"/>
            <a:ext cx="12192000" cy="686957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50000"/>
            </a:schemeClr>
          </a:solidFill>
        </p:spPr>
        <p:txBody>
          <a:bodyPr wrap="square" tIns="720000" anchor="t">
            <a:noAutofit/>
          </a:bodyPr>
          <a:lstStyle>
            <a:lvl1pPr marL="0" indent="0" algn="ctr">
              <a:buNone/>
              <a:defRPr>
                <a:solidFill>
                  <a:schemeClr val="bg1"/>
                </a:solidFill>
              </a:defRPr>
            </a:lvl1pPr>
          </a:lstStyle>
          <a:p>
            <a:r>
              <a:rPr lang="en-GB"/>
              <a:t>Insert Picture</a:t>
            </a:r>
            <a:endParaRPr lang="en-US"/>
          </a:p>
        </p:txBody>
      </p:sp>
      <p:sp>
        <p:nvSpPr>
          <p:cNvPr id="12" name="Text Placeholder 11">
            <a:extLst>
              <a:ext uri="{FF2B5EF4-FFF2-40B4-BE49-F238E27FC236}">
                <a16:creationId xmlns:a16="http://schemas.microsoft.com/office/drawing/2014/main" id="{89167660-DE06-086C-C4CC-43E90CF5B4C1}"/>
              </a:ext>
            </a:extLst>
          </p:cNvPr>
          <p:cNvSpPr>
            <a:spLocks noGrp="1"/>
          </p:cNvSpPr>
          <p:nvPr>
            <p:ph type="body" sz="quarter" idx="11" hasCustomPrompt="1"/>
          </p:nvPr>
        </p:nvSpPr>
        <p:spPr>
          <a:xfrm>
            <a:off x="1415480" y="2133481"/>
            <a:ext cx="3240360" cy="2862322"/>
          </a:xfrm>
        </p:spPr>
        <p:txBody>
          <a:bodyPr lIns="0" rIns="0" anchor="ctr">
            <a:normAutofit/>
          </a:bodyPr>
          <a:lstStyle>
            <a:lvl1pPr marL="0" indent="0" algn="r">
              <a:buNone/>
              <a:defRPr sz="20000">
                <a:gradFill>
                  <a:gsLst>
                    <a:gs pos="50000">
                      <a:schemeClr val="accent4"/>
                    </a:gs>
                    <a:gs pos="0">
                      <a:schemeClr val="accent2"/>
                    </a:gs>
                    <a:gs pos="100000">
                      <a:schemeClr val="accent3"/>
                    </a:gs>
                  </a:gsLst>
                  <a:path path="circle">
                    <a:fillToRect l="100000" t="100000"/>
                  </a:path>
                </a:gradFill>
                <a:latin typeface="+mj-lt"/>
              </a:defRPr>
            </a:lvl1pPr>
          </a:lstStyle>
          <a:p>
            <a:pPr lvl="0"/>
            <a:r>
              <a:rPr lang="en-US"/>
              <a:t>01</a:t>
            </a:r>
          </a:p>
        </p:txBody>
      </p:sp>
      <p:sp>
        <p:nvSpPr>
          <p:cNvPr id="14" name="Text Placeholder 13">
            <a:extLst>
              <a:ext uri="{FF2B5EF4-FFF2-40B4-BE49-F238E27FC236}">
                <a16:creationId xmlns:a16="http://schemas.microsoft.com/office/drawing/2014/main" id="{8A19DABE-DBA5-80FE-60C3-16363EE9F561}"/>
              </a:ext>
            </a:extLst>
          </p:cNvPr>
          <p:cNvSpPr>
            <a:spLocks noGrp="1"/>
          </p:cNvSpPr>
          <p:nvPr>
            <p:ph type="body" sz="quarter" idx="12" hasCustomPrompt="1"/>
          </p:nvPr>
        </p:nvSpPr>
        <p:spPr>
          <a:xfrm>
            <a:off x="6215337" y="2332357"/>
            <a:ext cx="4392487" cy="646331"/>
          </a:xfrm>
        </p:spPr>
        <p:txBody>
          <a:bodyPr lIns="0" rIns="0" anchor="b">
            <a:normAutofit/>
          </a:bodyPr>
          <a:lstStyle>
            <a:lvl1pPr marL="0" indent="0">
              <a:lnSpc>
                <a:spcPct val="100000"/>
              </a:lnSpc>
              <a:buNone/>
              <a:defRPr sz="4000">
                <a:latin typeface="+mj-lt"/>
              </a:defRPr>
            </a:lvl1pPr>
          </a:lstStyle>
          <a:p>
            <a:pPr lvl="0"/>
            <a:r>
              <a:rPr lang="en-US"/>
              <a:t>ADD TITLE</a:t>
            </a:r>
          </a:p>
        </p:txBody>
      </p:sp>
    </p:spTree>
    <p:extLst>
      <p:ext uri="{BB962C8B-B14F-4D97-AF65-F5344CB8AC3E}">
        <p14:creationId xmlns:p14="http://schemas.microsoft.com/office/powerpoint/2010/main" val="13056266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C">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FB614F-9FAF-0185-B1E9-A1D01D3C4702}"/>
              </a:ext>
            </a:extLst>
          </p:cNvPr>
          <p:cNvSpPr>
            <a:spLocks noGrp="1"/>
          </p:cNvSpPr>
          <p:nvPr>
            <p:ph type="dt" sz="half" idx="10"/>
          </p:nvPr>
        </p:nvSpPr>
        <p:spPr/>
        <p:txBody>
          <a:bodyPr/>
          <a:lstStyle/>
          <a:p>
            <a:fld id="{F1A2CDC9-D4C1-4B37-B35C-8E52CA88E210}" type="datetimeFigureOut">
              <a:rPr lang="en-US" smtClean="0"/>
              <a:t>11/14/2024</a:t>
            </a:fld>
            <a:endParaRPr lang="en-US"/>
          </a:p>
        </p:txBody>
      </p:sp>
      <p:sp>
        <p:nvSpPr>
          <p:cNvPr id="3" name="Footer Placeholder 2">
            <a:extLst>
              <a:ext uri="{FF2B5EF4-FFF2-40B4-BE49-F238E27FC236}">
                <a16:creationId xmlns:a16="http://schemas.microsoft.com/office/drawing/2014/main" id="{0F4E4EB4-BEA8-DC60-2D3A-65F4C343C6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DFBFE0-45FD-4CAB-FD56-592677D48A2A}"/>
              </a:ext>
            </a:extLst>
          </p:cNvPr>
          <p:cNvSpPr>
            <a:spLocks noGrp="1"/>
          </p:cNvSpPr>
          <p:nvPr>
            <p:ph type="sldNum" sz="quarter" idx="12"/>
          </p:nvPr>
        </p:nvSpPr>
        <p:spPr/>
        <p:txBody>
          <a:bodyPr/>
          <a:lstStyle/>
          <a:p>
            <a:fld id="{C6C9796D-A7AF-4E00-B741-F6AAC5DDD056}" type="slidenum">
              <a:rPr lang="en-US" smtClean="0"/>
              <a:t>‹#›</a:t>
            </a:fld>
            <a:endParaRPr lang="en-US"/>
          </a:p>
        </p:txBody>
      </p:sp>
      <p:sp>
        <p:nvSpPr>
          <p:cNvPr id="9" name="Picture Placeholder 8">
            <a:extLst>
              <a:ext uri="{FF2B5EF4-FFF2-40B4-BE49-F238E27FC236}">
                <a16:creationId xmlns:a16="http://schemas.microsoft.com/office/drawing/2014/main" id="{C3F262D4-5871-C51A-ABB7-5FE3A3FB8BD7}"/>
              </a:ext>
            </a:extLst>
          </p:cNvPr>
          <p:cNvSpPr>
            <a:spLocks noGrp="1"/>
          </p:cNvSpPr>
          <p:nvPr>
            <p:ph type="pic" sz="quarter" idx="13" hasCustomPrompt="1"/>
          </p:nvPr>
        </p:nvSpPr>
        <p:spPr>
          <a:xfrm>
            <a:off x="0" y="0"/>
            <a:ext cx="5159896" cy="6858000"/>
          </a:xfrm>
          <a:custGeom>
            <a:avLst/>
            <a:gdLst>
              <a:gd name="connsiteX0" fmla="*/ 0 w 5159896"/>
              <a:gd name="connsiteY0" fmla="*/ 0 h 6858000"/>
              <a:gd name="connsiteX1" fmla="*/ 5159896 w 5159896"/>
              <a:gd name="connsiteY1" fmla="*/ 0 h 6858000"/>
              <a:gd name="connsiteX2" fmla="*/ 5159896 w 5159896"/>
              <a:gd name="connsiteY2" fmla="*/ 6858000 h 6858000"/>
              <a:gd name="connsiteX3" fmla="*/ 0 w 515989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59896" h="6858000">
                <a:moveTo>
                  <a:pt x="0" y="0"/>
                </a:moveTo>
                <a:lnTo>
                  <a:pt x="5159896" y="0"/>
                </a:lnTo>
                <a:lnTo>
                  <a:pt x="5159896" y="6858000"/>
                </a:lnTo>
                <a:lnTo>
                  <a:pt x="0" y="6858000"/>
                </a:lnTo>
                <a:close/>
              </a:path>
            </a:pathLst>
          </a:custGeom>
          <a:solidFill>
            <a:schemeClr val="bg1">
              <a:lumMod val="50000"/>
            </a:schemeClr>
          </a:solidFill>
        </p:spPr>
        <p:txBody>
          <a:bodyPr wrap="square" tIns="720000">
            <a:noAutofit/>
          </a:bodyPr>
          <a:lstStyle>
            <a:lvl1pPr marL="0" indent="0" algn="ctr">
              <a:buNone/>
              <a:defRPr/>
            </a:lvl1pPr>
          </a:lstStyle>
          <a:p>
            <a:r>
              <a:rPr lang="en-GB"/>
              <a:t>Insert Picture</a:t>
            </a:r>
            <a:endParaRPr lang="en-US"/>
          </a:p>
        </p:txBody>
      </p:sp>
      <p:sp>
        <p:nvSpPr>
          <p:cNvPr id="11" name="Text Placeholder 10">
            <a:extLst>
              <a:ext uri="{FF2B5EF4-FFF2-40B4-BE49-F238E27FC236}">
                <a16:creationId xmlns:a16="http://schemas.microsoft.com/office/drawing/2014/main" id="{11FA6D57-4058-DFF5-E503-6DC378C3E2DC}"/>
              </a:ext>
            </a:extLst>
          </p:cNvPr>
          <p:cNvSpPr>
            <a:spLocks noGrp="1"/>
          </p:cNvSpPr>
          <p:nvPr>
            <p:ph type="body" sz="quarter" idx="14" hasCustomPrompt="1"/>
          </p:nvPr>
        </p:nvSpPr>
        <p:spPr>
          <a:xfrm>
            <a:off x="6600056" y="1297231"/>
            <a:ext cx="4320479" cy="535531"/>
          </a:xfrm>
          <a:noFill/>
        </p:spPr>
        <p:txBody>
          <a:bodyPr wrap="square" lIns="0" rIns="0" rtlCol="0" anchor="b">
            <a:normAutofit/>
          </a:bodyPr>
          <a:lstStyle>
            <a:lvl1pPr marL="0" indent="0">
              <a:lnSpc>
                <a:spcPct val="100000"/>
              </a:lnSpc>
              <a:buNone/>
              <a:defRPr lang="en-US" sz="3200">
                <a:latin typeface="+mj-lt"/>
              </a:defRPr>
            </a:lvl1pPr>
          </a:lstStyle>
          <a:p>
            <a:pPr marL="0" lvl="0"/>
            <a:r>
              <a:rPr lang="en-US"/>
              <a:t>ADD TITLE HERE</a:t>
            </a:r>
          </a:p>
        </p:txBody>
      </p:sp>
    </p:spTree>
    <p:extLst>
      <p:ext uri="{BB962C8B-B14F-4D97-AF65-F5344CB8AC3E}">
        <p14:creationId xmlns:p14="http://schemas.microsoft.com/office/powerpoint/2010/main" val="7952582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63" presetClass="path" presetSubtype="0" accel="33333" fill="hold" grpId="1" nodeType="withEffect" p14:presetBounceEnd="6667">
                                      <p:stCondLst>
                                        <p:cond delay="0"/>
                                      </p:stCondLst>
                                      <p:childTnLst>
                                        <p:animMotion origin="layout" path="M -0.23138 -3.33333E-6 L -3.95833E-6 -3.33333E-6 " pathEditMode="relative" rAng="0" ptsTypes="AA" p14:bounceEnd="6667">
                                          <p:cBhvr>
                                            <p:cTn id="9" dur="750" fill="hold"/>
                                            <p:tgtEl>
                                              <p:spTgt spid="9"/>
                                            </p:tgtEl>
                                            <p:attrNameLst>
                                              <p:attrName>ppt_x</p:attrName>
                                              <p:attrName>ppt_y</p:attrName>
                                            </p:attrNameLst>
                                          </p:cBhvr>
                                          <p:rCtr x="1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63" presetClass="path" presetSubtype="0" accel="33333" fill="hold" grpId="1" nodeType="withEffect">
                                      <p:stCondLst>
                                        <p:cond delay="0"/>
                                      </p:stCondLst>
                                      <p:childTnLst>
                                        <p:animMotion origin="layout" path="M -0.23138 -3.33333E-6 L -3.95833E-6 -3.33333E-6 " pathEditMode="relative" rAng="0" ptsTypes="AA">
                                          <p:cBhvr>
                                            <p:cTn id="9" dur="750" fill="hold"/>
                                            <p:tgtEl>
                                              <p:spTgt spid="9"/>
                                            </p:tgtEl>
                                            <p:attrNameLst>
                                              <p:attrName>ppt_x</p:attrName>
                                              <p:attrName>ppt_y</p:attrName>
                                            </p:attrNameLst>
                                          </p:cBhvr>
                                          <p:rCtr x="1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FB614F-9FAF-0185-B1E9-A1D01D3C4702}"/>
              </a:ext>
            </a:extLst>
          </p:cNvPr>
          <p:cNvSpPr>
            <a:spLocks noGrp="1"/>
          </p:cNvSpPr>
          <p:nvPr>
            <p:ph type="dt" sz="half" idx="10"/>
          </p:nvPr>
        </p:nvSpPr>
        <p:spPr/>
        <p:txBody>
          <a:bodyPr/>
          <a:lstStyle/>
          <a:p>
            <a:fld id="{F1A2CDC9-D4C1-4B37-B35C-8E52CA88E210}" type="datetimeFigureOut">
              <a:rPr lang="en-US" smtClean="0"/>
              <a:t>11/14/2024</a:t>
            </a:fld>
            <a:endParaRPr lang="en-US"/>
          </a:p>
        </p:txBody>
      </p:sp>
      <p:sp>
        <p:nvSpPr>
          <p:cNvPr id="8" name="Picture Placeholder 7">
            <a:extLst>
              <a:ext uri="{FF2B5EF4-FFF2-40B4-BE49-F238E27FC236}">
                <a16:creationId xmlns:a16="http://schemas.microsoft.com/office/drawing/2014/main" id="{74E46598-1015-49E8-5AB0-79E543353650}"/>
              </a:ext>
            </a:extLst>
          </p:cNvPr>
          <p:cNvSpPr>
            <a:spLocks noGrp="1"/>
          </p:cNvSpPr>
          <p:nvPr>
            <p:ph type="pic" sz="quarter" idx="13" hasCustomPrompt="1"/>
          </p:nvPr>
        </p:nvSpPr>
        <p:spPr>
          <a:xfrm>
            <a:off x="-295625" y="1570988"/>
            <a:ext cx="4586542" cy="2493029"/>
          </a:xfrm>
          <a:custGeom>
            <a:avLst/>
            <a:gdLst>
              <a:gd name="connsiteX0" fmla="*/ 0 w 4586542"/>
              <a:gd name="connsiteY0" fmla="*/ 0 h 2493029"/>
              <a:gd name="connsiteX1" fmla="*/ 4586542 w 4586542"/>
              <a:gd name="connsiteY1" fmla="*/ 0 h 2493029"/>
              <a:gd name="connsiteX2" fmla="*/ 4586542 w 4586542"/>
              <a:gd name="connsiteY2" fmla="*/ 2493029 h 2493029"/>
              <a:gd name="connsiteX3" fmla="*/ 0 w 4586542"/>
              <a:gd name="connsiteY3" fmla="*/ 2493029 h 2493029"/>
            </a:gdLst>
            <a:ahLst/>
            <a:cxnLst>
              <a:cxn ang="0">
                <a:pos x="connsiteX0" y="connsiteY0"/>
              </a:cxn>
              <a:cxn ang="0">
                <a:pos x="connsiteX1" y="connsiteY1"/>
              </a:cxn>
              <a:cxn ang="0">
                <a:pos x="connsiteX2" y="connsiteY2"/>
              </a:cxn>
              <a:cxn ang="0">
                <a:pos x="connsiteX3" y="connsiteY3"/>
              </a:cxn>
            </a:cxnLst>
            <a:rect l="l" t="t" r="r" b="b"/>
            <a:pathLst>
              <a:path w="4586542" h="2493029">
                <a:moveTo>
                  <a:pt x="0" y="0"/>
                </a:moveTo>
                <a:lnTo>
                  <a:pt x="4586542" y="0"/>
                </a:lnTo>
                <a:lnTo>
                  <a:pt x="4586542" y="2493029"/>
                </a:lnTo>
                <a:lnTo>
                  <a:pt x="0" y="2493029"/>
                </a:lnTo>
                <a:close/>
              </a:path>
            </a:pathLst>
          </a:custGeom>
          <a:solidFill>
            <a:schemeClr val="bg1">
              <a:lumMod val="50000"/>
            </a:schemeClr>
          </a:solidFill>
        </p:spPr>
        <p:txBody>
          <a:bodyPr wrap="square" tIns="360000">
            <a:noAutofit/>
          </a:bodyPr>
          <a:lstStyle>
            <a:lvl1pPr marL="0" indent="0" algn="ctr">
              <a:buNone/>
              <a:defRPr/>
            </a:lvl1pPr>
          </a:lstStyle>
          <a:p>
            <a:r>
              <a:rPr lang="en-GB"/>
              <a:t>Insert Picture</a:t>
            </a:r>
            <a:endParaRPr lang="en-US"/>
          </a:p>
        </p:txBody>
      </p:sp>
      <p:sp>
        <p:nvSpPr>
          <p:cNvPr id="3" name="Footer Placeholder 2">
            <a:extLst>
              <a:ext uri="{FF2B5EF4-FFF2-40B4-BE49-F238E27FC236}">
                <a16:creationId xmlns:a16="http://schemas.microsoft.com/office/drawing/2014/main" id="{0F4E4EB4-BEA8-DC60-2D3A-65F4C343C6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DFBFE0-45FD-4CAB-FD56-592677D48A2A}"/>
              </a:ext>
            </a:extLst>
          </p:cNvPr>
          <p:cNvSpPr>
            <a:spLocks noGrp="1"/>
          </p:cNvSpPr>
          <p:nvPr>
            <p:ph type="sldNum" sz="quarter" idx="12"/>
          </p:nvPr>
        </p:nvSpPr>
        <p:spPr/>
        <p:txBody>
          <a:bodyPr/>
          <a:lstStyle/>
          <a:p>
            <a:fld id="{C6C9796D-A7AF-4E00-B741-F6AAC5DDD056}" type="slidenum">
              <a:rPr lang="en-US" smtClean="0"/>
              <a:t>‹#›</a:t>
            </a:fld>
            <a:endParaRPr lang="en-US"/>
          </a:p>
        </p:txBody>
      </p:sp>
    </p:spTree>
    <p:extLst>
      <p:ext uri="{BB962C8B-B14F-4D97-AF65-F5344CB8AC3E}">
        <p14:creationId xmlns:p14="http://schemas.microsoft.com/office/powerpoint/2010/main" val="40258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
                                        <p:tgtEl>
                                          <p:spTgt spid="8"/>
                                        </p:tgtEl>
                                      </p:cBhvr>
                                    </p:animEffect>
                                  </p:childTnLst>
                                </p:cTn>
                              </p:par>
                              <p:par>
                                <p:cTn id="8" presetID="63" presetClass="path" presetSubtype="0" accel="50000" decel="50000" fill="hold" grpId="1" nodeType="withEffect">
                                  <p:stCondLst>
                                    <p:cond delay="0"/>
                                  </p:stCondLst>
                                  <p:childTnLst>
                                    <p:animMotion origin="layout" path="M -0.52604 -0.1074 L -0.00261 -0.00208 " pathEditMode="relative" rAng="0" ptsTypes="AA">
                                      <p:cBhvr>
                                        <p:cTn id="9" dur="1250" fill="hold"/>
                                        <p:tgtEl>
                                          <p:spTgt spid="8"/>
                                        </p:tgtEl>
                                        <p:attrNameLst>
                                          <p:attrName>ppt_x</p:attrName>
                                          <p:attrName>ppt_y</p:attrName>
                                        </p:attrNameLst>
                                      </p:cBhvr>
                                      <p:rCtr x="26172" y="5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986EDB3-18A0-1088-54CD-2FB404A91A32}"/>
              </a:ext>
            </a:extLst>
          </p:cNvPr>
          <p:cNvSpPr>
            <a:spLocks noGrp="1"/>
          </p:cNvSpPr>
          <p:nvPr>
            <p:ph type="pic" sz="quarter" idx="10" hasCustomPrompt="1"/>
          </p:nvPr>
        </p:nvSpPr>
        <p:spPr>
          <a:xfrm>
            <a:off x="0" y="0"/>
            <a:ext cx="12192000" cy="2852936"/>
          </a:xfrm>
          <a:custGeom>
            <a:avLst/>
            <a:gdLst>
              <a:gd name="connsiteX0" fmla="*/ 0 w 12192000"/>
              <a:gd name="connsiteY0" fmla="*/ 0 h 2852936"/>
              <a:gd name="connsiteX1" fmla="*/ 12192000 w 12192000"/>
              <a:gd name="connsiteY1" fmla="*/ 0 h 2852936"/>
              <a:gd name="connsiteX2" fmla="*/ 12192000 w 12192000"/>
              <a:gd name="connsiteY2" fmla="*/ 2852936 h 2852936"/>
              <a:gd name="connsiteX3" fmla="*/ 0 w 12192000"/>
              <a:gd name="connsiteY3" fmla="*/ 2852936 h 2852936"/>
            </a:gdLst>
            <a:ahLst/>
            <a:cxnLst>
              <a:cxn ang="0">
                <a:pos x="connsiteX0" y="connsiteY0"/>
              </a:cxn>
              <a:cxn ang="0">
                <a:pos x="connsiteX1" y="connsiteY1"/>
              </a:cxn>
              <a:cxn ang="0">
                <a:pos x="connsiteX2" y="connsiteY2"/>
              </a:cxn>
              <a:cxn ang="0">
                <a:pos x="connsiteX3" y="connsiteY3"/>
              </a:cxn>
            </a:cxnLst>
            <a:rect l="l" t="t" r="r" b="b"/>
            <a:pathLst>
              <a:path w="12192000" h="2852936">
                <a:moveTo>
                  <a:pt x="0" y="0"/>
                </a:moveTo>
                <a:lnTo>
                  <a:pt x="12192000" y="0"/>
                </a:lnTo>
                <a:lnTo>
                  <a:pt x="12192000" y="2852936"/>
                </a:lnTo>
                <a:lnTo>
                  <a:pt x="0" y="2852936"/>
                </a:lnTo>
                <a:close/>
              </a:path>
            </a:pathLst>
          </a:custGeom>
          <a:solidFill>
            <a:schemeClr val="bg1">
              <a:lumMod val="50000"/>
            </a:schemeClr>
          </a:solidFill>
        </p:spPr>
        <p:txBody>
          <a:bodyPr wrap="square" tIns="360000">
            <a:noAutofit/>
          </a:bodyPr>
          <a:lstStyle>
            <a:lvl1pPr marL="0" indent="0" algn="ctr">
              <a:buNone/>
              <a:defRPr/>
            </a:lvl1pPr>
          </a:lstStyle>
          <a:p>
            <a:r>
              <a:rPr lang="en-GB"/>
              <a:t>Insert Picture</a:t>
            </a:r>
            <a:endParaRPr lang="en-US"/>
          </a:p>
        </p:txBody>
      </p:sp>
      <p:sp>
        <p:nvSpPr>
          <p:cNvPr id="10" name="Text Placeholder 10">
            <a:extLst>
              <a:ext uri="{FF2B5EF4-FFF2-40B4-BE49-F238E27FC236}">
                <a16:creationId xmlns:a16="http://schemas.microsoft.com/office/drawing/2014/main" id="{EA4A935F-F5A0-2F88-FC76-1DBB72453D69}"/>
              </a:ext>
            </a:extLst>
          </p:cNvPr>
          <p:cNvSpPr>
            <a:spLocks noGrp="1"/>
          </p:cNvSpPr>
          <p:nvPr>
            <p:ph type="body" sz="quarter" idx="14" hasCustomPrompt="1"/>
          </p:nvPr>
        </p:nvSpPr>
        <p:spPr>
          <a:xfrm>
            <a:off x="3251685" y="982469"/>
            <a:ext cx="5688631" cy="646331"/>
          </a:xfrm>
          <a:noFill/>
        </p:spPr>
        <p:txBody>
          <a:bodyPr wrap="square" lIns="0" rIns="0" rtlCol="0" anchor="b">
            <a:normAutofit/>
          </a:bodyPr>
          <a:lstStyle>
            <a:lvl1pPr marL="0" indent="0" algn="ctr">
              <a:lnSpc>
                <a:spcPct val="100000"/>
              </a:lnSpc>
              <a:buNone/>
              <a:defRPr lang="en-US" sz="3600">
                <a:latin typeface="+mj-lt"/>
              </a:defRPr>
            </a:lvl1pPr>
          </a:lstStyle>
          <a:p>
            <a:pPr marL="0" lvl="0"/>
            <a:r>
              <a:rPr lang="en-US"/>
              <a:t>ADD TITLE HERE</a:t>
            </a:r>
          </a:p>
        </p:txBody>
      </p:sp>
    </p:spTree>
    <p:extLst>
      <p:ext uri="{BB962C8B-B14F-4D97-AF65-F5344CB8AC3E}">
        <p14:creationId xmlns:p14="http://schemas.microsoft.com/office/powerpoint/2010/main" val="306083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42" presetClass="path" presetSubtype="0" accel="50000" decel="50000" fill="hold" grpId="1" nodeType="withEffect">
                                  <p:stCondLst>
                                    <p:cond delay="0"/>
                                  </p:stCondLst>
                                  <p:childTnLst>
                                    <p:animMotion origin="layout" path="M -4.58333E-6 -0.25394 L -4.58333E-6 3.7037E-7 " pathEditMode="relative" rAng="0" ptsTypes="AA">
                                      <p:cBhvr>
                                        <p:cTn id="9" dur="750" fill="hold"/>
                                        <p:tgtEl>
                                          <p:spTgt spid="9"/>
                                        </p:tgtEl>
                                        <p:attrNameLst>
                                          <p:attrName>ppt_x</p:attrName>
                                          <p:attrName>ppt_y</p:attrName>
                                        </p:attrNameLst>
                                      </p:cBhvr>
                                      <p:rCtr x="0" y="1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F">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FB614F-9FAF-0185-B1E9-A1D01D3C4702}"/>
              </a:ext>
            </a:extLst>
          </p:cNvPr>
          <p:cNvSpPr>
            <a:spLocks noGrp="1"/>
          </p:cNvSpPr>
          <p:nvPr>
            <p:ph type="dt" sz="half" idx="10"/>
          </p:nvPr>
        </p:nvSpPr>
        <p:spPr/>
        <p:txBody>
          <a:bodyPr/>
          <a:lstStyle/>
          <a:p>
            <a:fld id="{F1A2CDC9-D4C1-4B37-B35C-8E52CA88E210}" type="datetimeFigureOut">
              <a:rPr lang="en-US" smtClean="0"/>
              <a:t>11/14/2024</a:t>
            </a:fld>
            <a:endParaRPr lang="en-US"/>
          </a:p>
        </p:txBody>
      </p:sp>
      <p:sp>
        <p:nvSpPr>
          <p:cNvPr id="3" name="Footer Placeholder 2">
            <a:extLst>
              <a:ext uri="{FF2B5EF4-FFF2-40B4-BE49-F238E27FC236}">
                <a16:creationId xmlns:a16="http://schemas.microsoft.com/office/drawing/2014/main" id="{0F4E4EB4-BEA8-DC60-2D3A-65F4C343C6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DFBFE0-45FD-4CAB-FD56-592677D48A2A}"/>
              </a:ext>
            </a:extLst>
          </p:cNvPr>
          <p:cNvSpPr>
            <a:spLocks noGrp="1"/>
          </p:cNvSpPr>
          <p:nvPr>
            <p:ph type="sldNum" sz="quarter" idx="12"/>
          </p:nvPr>
        </p:nvSpPr>
        <p:spPr/>
        <p:txBody>
          <a:bodyPr/>
          <a:lstStyle/>
          <a:p>
            <a:fld id="{C6C9796D-A7AF-4E00-B741-F6AAC5DDD056}" type="slidenum">
              <a:rPr lang="en-US" smtClean="0"/>
              <a:t>‹#›</a:t>
            </a:fld>
            <a:endParaRPr lang="en-US"/>
          </a:p>
        </p:txBody>
      </p:sp>
      <p:sp>
        <p:nvSpPr>
          <p:cNvPr id="6" name="Text Placeholder 10">
            <a:extLst>
              <a:ext uri="{FF2B5EF4-FFF2-40B4-BE49-F238E27FC236}">
                <a16:creationId xmlns:a16="http://schemas.microsoft.com/office/drawing/2014/main" id="{7DAA18BE-DB73-F512-1A71-FD67F0A625D9}"/>
              </a:ext>
            </a:extLst>
          </p:cNvPr>
          <p:cNvSpPr>
            <a:spLocks noGrp="1"/>
          </p:cNvSpPr>
          <p:nvPr>
            <p:ph type="body" sz="quarter" idx="14" hasCustomPrompt="1"/>
          </p:nvPr>
        </p:nvSpPr>
        <p:spPr>
          <a:xfrm>
            <a:off x="3215680" y="487124"/>
            <a:ext cx="5760640" cy="646331"/>
          </a:xfrm>
          <a:noFill/>
        </p:spPr>
        <p:txBody>
          <a:bodyPr wrap="square" lIns="0" rIns="0" rtlCol="0" anchor="b">
            <a:normAutofit/>
          </a:bodyPr>
          <a:lstStyle>
            <a:lvl1pPr marL="0" indent="0" algn="ctr">
              <a:lnSpc>
                <a:spcPct val="100000"/>
              </a:lnSpc>
              <a:buNone/>
              <a:defRPr lang="en-US" sz="3200">
                <a:latin typeface="+mj-lt"/>
              </a:defRPr>
            </a:lvl1pPr>
          </a:lstStyle>
          <a:p>
            <a:pPr marL="0" lvl="0"/>
            <a:r>
              <a:rPr lang="en-US"/>
              <a:t>ADD TITLE HERE</a:t>
            </a:r>
          </a:p>
        </p:txBody>
      </p:sp>
    </p:spTree>
    <p:extLst>
      <p:ext uri="{BB962C8B-B14F-4D97-AF65-F5344CB8AC3E}">
        <p14:creationId xmlns:p14="http://schemas.microsoft.com/office/powerpoint/2010/main" val="251298434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G">
    <p:spTree>
      <p:nvGrpSpPr>
        <p:cNvPr id="1" name=""/>
        <p:cNvGrpSpPr/>
        <p:nvPr/>
      </p:nvGrpSpPr>
      <p:grpSpPr>
        <a:xfrm>
          <a:off x="0" y="0"/>
          <a:ext cx="0" cy="0"/>
          <a:chOff x="0" y="0"/>
          <a:chExt cx="0" cy="0"/>
        </a:xfrm>
      </p:grpSpPr>
      <p:sp>
        <p:nvSpPr>
          <p:cNvPr id="9" name="Chart Placeholder 8">
            <a:extLst>
              <a:ext uri="{FF2B5EF4-FFF2-40B4-BE49-F238E27FC236}">
                <a16:creationId xmlns:a16="http://schemas.microsoft.com/office/drawing/2014/main" id="{4457E9D0-8278-C3ED-F7E8-749C6A15C50B}"/>
              </a:ext>
            </a:extLst>
          </p:cNvPr>
          <p:cNvSpPr>
            <a:spLocks noGrp="1"/>
          </p:cNvSpPr>
          <p:nvPr>
            <p:ph type="chart" sz="quarter" idx="15" hasCustomPrompt="1"/>
          </p:nvPr>
        </p:nvSpPr>
        <p:spPr>
          <a:xfrm>
            <a:off x="875420" y="1445008"/>
            <a:ext cx="10441160" cy="3064112"/>
          </a:xfrm>
          <a:solidFill>
            <a:schemeClr val="bg1">
              <a:lumMod val="50000"/>
            </a:schemeClr>
          </a:solidFill>
        </p:spPr>
        <p:txBody>
          <a:bodyPr tIns="360000"/>
          <a:lstStyle>
            <a:lvl1pPr marL="0" indent="0" algn="ctr">
              <a:buNone/>
              <a:defRPr/>
            </a:lvl1pPr>
          </a:lstStyle>
          <a:p>
            <a:r>
              <a:rPr lang="en-GB"/>
              <a:t>Insert Chart</a:t>
            </a:r>
            <a:endParaRPr lang="en-US"/>
          </a:p>
        </p:txBody>
      </p:sp>
      <p:sp>
        <p:nvSpPr>
          <p:cNvPr id="2" name="Date Placeholder 1">
            <a:extLst>
              <a:ext uri="{FF2B5EF4-FFF2-40B4-BE49-F238E27FC236}">
                <a16:creationId xmlns:a16="http://schemas.microsoft.com/office/drawing/2014/main" id="{10FB614F-9FAF-0185-B1E9-A1D01D3C4702}"/>
              </a:ext>
            </a:extLst>
          </p:cNvPr>
          <p:cNvSpPr>
            <a:spLocks noGrp="1"/>
          </p:cNvSpPr>
          <p:nvPr>
            <p:ph type="dt" sz="half" idx="10"/>
          </p:nvPr>
        </p:nvSpPr>
        <p:spPr/>
        <p:txBody>
          <a:bodyPr/>
          <a:lstStyle/>
          <a:p>
            <a:fld id="{F1A2CDC9-D4C1-4B37-B35C-8E52CA88E210}" type="datetimeFigureOut">
              <a:rPr lang="en-US" smtClean="0"/>
              <a:t>11/14/2024</a:t>
            </a:fld>
            <a:endParaRPr lang="en-US"/>
          </a:p>
        </p:txBody>
      </p:sp>
      <p:sp>
        <p:nvSpPr>
          <p:cNvPr id="3" name="Footer Placeholder 2">
            <a:extLst>
              <a:ext uri="{FF2B5EF4-FFF2-40B4-BE49-F238E27FC236}">
                <a16:creationId xmlns:a16="http://schemas.microsoft.com/office/drawing/2014/main" id="{0F4E4EB4-BEA8-DC60-2D3A-65F4C343C6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DFBFE0-45FD-4CAB-FD56-592677D48A2A}"/>
              </a:ext>
            </a:extLst>
          </p:cNvPr>
          <p:cNvSpPr>
            <a:spLocks noGrp="1"/>
          </p:cNvSpPr>
          <p:nvPr>
            <p:ph type="sldNum" sz="quarter" idx="12"/>
          </p:nvPr>
        </p:nvSpPr>
        <p:spPr/>
        <p:txBody>
          <a:bodyPr/>
          <a:lstStyle/>
          <a:p>
            <a:fld id="{C6C9796D-A7AF-4E00-B741-F6AAC5DDD056}" type="slidenum">
              <a:rPr lang="en-US" smtClean="0"/>
              <a:t>‹#›</a:t>
            </a:fld>
            <a:endParaRPr lang="en-US"/>
          </a:p>
        </p:txBody>
      </p:sp>
      <p:sp>
        <p:nvSpPr>
          <p:cNvPr id="10" name="Text Placeholder 10">
            <a:extLst>
              <a:ext uri="{FF2B5EF4-FFF2-40B4-BE49-F238E27FC236}">
                <a16:creationId xmlns:a16="http://schemas.microsoft.com/office/drawing/2014/main" id="{FA721029-0BAC-9E8C-5F41-228F6988FA56}"/>
              </a:ext>
            </a:extLst>
          </p:cNvPr>
          <p:cNvSpPr>
            <a:spLocks noGrp="1"/>
          </p:cNvSpPr>
          <p:nvPr>
            <p:ph type="body" sz="quarter" idx="14" hasCustomPrompt="1"/>
          </p:nvPr>
        </p:nvSpPr>
        <p:spPr>
          <a:xfrm>
            <a:off x="3215680" y="487124"/>
            <a:ext cx="5760640" cy="646331"/>
          </a:xfrm>
          <a:noFill/>
        </p:spPr>
        <p:txBody>
          <a:bodyPr wrap="square" lIns="0" rIns="0" rtlCol="0" anchor="b">
            <a:normAutofit/>
          </a:bodyPr>
          <a:lstStyle>
            <a:lvl1pPr marL="0" indent="0" algn="ctr">
              <a:lnSpc>
                <a:spcPct val="100000"/>
              </a:lnSpc>
              <a:buNone/>
              <a:defRPr lang="en-US" sz="3200">
                <a:latin typeface="+mj-lt"/>
              </a:defRPr>
            </a:lvl1pPr>
          </a:lstStyle>
          <a:p>
            <a:pPr marL="0" lvl="0"/>
            <a:r>
              <a:rPr lang="en-US"/>
              <a:t>ADD TITLE HERE</a:t>
            </a:r>
          </a:p>
        </p:txBody>
      </p:sp>
    </p:spTree>
    <p:extLst>
      <p:ext uri="{BB962C8B-B14F-4D97-AF65-F5344CB8AC3E}">
        <p14:creationId xmlns:p14="http://schemas.microsoft.com/office/powerpoint/2010/main" val="400699461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42" presetClass="path" presetSubtype="0" accel="33333" fill="hold" grpId="1" nodeType="withEffect" p14:presetBounceEnd="26667">
                                      <p:stCondLst>
                                        <p:cond delay="250"/>
                                      </p:stCondLst>
                                      <p:childTnLst>
                                        <p:animMotion origin="layout" path="M 0.01485 0.0463 L -1.66667E-6 -7.40741E-7 " pathEditMode="relative" rAng="0" ptsTypes="AA" p14:bounceEnd="26667">
                                          <p:cBhvr>
                                            <p:cTn id="9" dur="750" fill="hold"/>
                                            <p:tgtEl>
                                              <p:spTgt spid="9"/>
                                            </p:tgtEl>
                                            <p:attrNameLst>
                                              <p:attrName>ppt_x</p:attrName>
                                              <p:attrName>ppt_y</p:attrName>
                                            </p:attrNameLst>
                                          </p:cBhvr>
                                          <p:rCtr x="-742"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42" presetClass="path" presetSubtype="0" accel="33333" fill="hold" grpId="1" nodeType="withEffect">
                                      <p:stCondLst>
                                        <p:cond delay="250"/>
                                      </p:stCondLst>
                                      <p:childTnLst>
                                        <p:animMotion origin="layout" path="M 0.01485 0.0463 L -1.66667E-6 -7.40741E-7 " pathEditMode="relative" rAng="0" ptsTypes="AA">
                                          <p:cBhvr>
                                            <p:cTn id="9" dur="750" fill="hold"/>
                                            <p:tgtEl>
                                              <p:spTgt spid="9"/>
                                            </p:tgtEl>
                                            <p:attrNameLst>
                                              <p:attrName>ppt_x</p:attrName>
                                              <p:attrName>ppt_y</p:attrName>
                                            </p:attrNameLst>
                                          </p:cBhvr>
                                          <p:rCtr x="-742"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H">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572ACA7D-95A4-5A1C-1041-DFA469CB9581}"/>
              </a:ext>
            </a:extLst>
          </p:cNvPr>
          <p:cNvSpPr>
            <a:spLocks noGrp="1"/>
          </p:cNvSpPr>
          <p:nvPr>
            <p:ph type="pic" sz="quarter" idx="10" hasCustomPrompt="1"/>
          </p:nvPr>
        </p:nvSpPr>
        <p:spPr>
          <a:xfrm>
            <a:off x="0" y="0"/>
            <a:ext cx="2063552" cy="2420888"/>
          </a:xfrm>
          <a:custGeom>
            <a:avLst/>
            <a:gdLst>
              <a:gd name="connsiteX0" fmla="*/ 0 w 2063552"/>
              <a:gd name="connsiteY0" fmla="*/ 0 h 2420888"/>
              <a:gd name="connsiteX1" fmla="*/ 2063552 w 2063552"/>
              <a:gd name="connsiteY1" fmla="*/ 0 h 2420888"/>
              <a:gd name="connsiteX2" fmla="*/ 2063552 w 2063552"/>
              <a:gd name="connsiteY2" fmla="*/ 2420888 h 2420888"/>
              <a:gd name="connsiteX3" fmla="*/ 0 w 2063552"/>
              <a:gd name="connsiteY3" fmla="*/ 2420888 h 2420888"/>
            </a:gdLst>
            <a:ahLst/>
            <a:cxnLst>
              <a:cxn ang="0">
                <a:pos x="connsiteX0" y="connsiteY0"/>
              </a:cxn>
              <a:cxn ang="0">
                <a:pos x="connsiteX1" y="connsiteY1"/>
              </a:cxn>
              <a:cxn ang="0">
                <a:pos x="connsiteX2" y="connsiteY2"/>
              </a:cxn>
              <a:cxn ang="0">
                <a:pos x="connsiteX3" y="connsiteY3"/>
              </a:cxn>
            </a:cxnLst>
            <a:rect l="l" t="t" r="r" b="b"/>
            <a:pathLst>
              <a:path w="2063552" h="2420888">
                <a:moveTo>
                  <a:pt x="0" y="0"/>
                </a:moveTo>
                <a:lnTo>
                  <a:pt x="2063552" y="0"/>
                </a:lnTo>
                <a:lnTo>
                  <a:pt x="2063552" y="2420888"/>
                </a:lnTo>
                <a:lnTo>
                  <a:pt x="0" y="2420888"/>
                </a:lnTo>
                <a:close/>
              </a:path>
            </a:pathLst>
          </a:custGeom>
          <a:solidFill>
            <a:schemeClr val="bg1">
              <a:lumMod val="50000"/>
            </a:schemeClr>
          </a:solidFill>
        </p:spPr>
        <p:txBody>
          <a:bodyPr wrap="square" tIns="360000">
            <a:noAutofit/>
          </a:bodyPr>
          <a:lstStyle>
            <a:lvl1pPr marL="0" indent="0" algn="ctr">
              <a:buNone/>
              <a:defRPr/>
            </a:lvl1pPr>
          </a:lstStyle>
          <a:p>
            <a:r>
              <a:rPr lang="en-GB"/>
              <a:t>Picture 1</a:t>
            </a:r>
            <a:endParaRPr lang="en-US"/>
          </a:p>
        </p:txBody>
      </p:sp>
      <p:sp>
        <p:nvSpPr>
          <p:cNvPr id="17" name="Picture Placeholder 16">
            <a:extLst>
              <a:ext uri="{FF2B5EF4-FFF2-40B4-BE49-F238E27FC236}">
                <a16:creationId xmlns:a16="http://schemas.microsoft.com/office/drawing/2014/main" id="{ED9113B0-2A6A-3FF2-CF28-38AD07EB6627}"/>
              </a:ext>
            </a:extLst>
          </p:cNvPr>
          <p:cNvSpPr>
            <a:spLocks noGrp="1"/>
          </p:cNvSpPr>
          <p:nvPr>
            <p:ph type="pic" sz="quarter" idx="11" hasCustomPrompt="1"/>
          </p:nvPr>
        </p:nvSpPr>
        <p:spPr>
          <a:xfrm>
            <a:off x="2063552" y="0"/>
            <a:ext cx="2592288" cy="2780928"/>
          </a:xfrm>
          <a:custGeom>
            <a:avLst/>
            <a:gdLst>
              <a:gd name="connsiteX0" fmla="*/ 0 w 2592288"/>
              <a:gd name="connsiteY0" fmla="*/ 0 h 2780928"/>
              <a:gd name="connsiteX1" fmla="*/ 2592288 w 2592288"/>
              <a:gd name="connsiteY1" fmla="*/ 0 h 2780928"/>
              <a:gd name="connsiteX2" fmla="*/ 2592288 w 2592288"/>
              <a:gd name="connsiteY2" fmla="*/ 2780928 h 2780928"/>
              <a:gd name="connsiteX3" fmla="*/ 0 w 2592288"/>
              <a:gd name="connsiteY3" fmla="*/ 2780928 h 2780928"/>
            </a:gdLst>
            <a:ahLst/>
            <a:cxnLst>
              <a:cxn ang="0">
                <a:pos x="connsiteX0" y="connsiteY0"/>
              </a:cxn>
              <a:cxn ang="0">
                <a:pos x="connsiteX1" y="connsiteY1"/>
              </a:cxn>
              <a:cxn ang="0">
                <a:pos x="connsiteX2" y="connsiteY2"/>
              </a:cxn>
              <a:cxn ang="0">
                <a:pos x="connsiteX3" y="connsiteY3"/>
              </a:cxn>
            </a:cxnLst>
            <a:rect l="l" t="t" r="r" b="b"/>
            <a:pathLst>
              <a:path w="2592288" h="2780928">
                <a:moveTo>
                  <a:pt x="0" y="0"/>
                </a:moveTo>
                <a:lnTo>
                  <a:pt x="2592288" y="0"/>
                </a:lnTo>
                <a:lnTo>
                  <a:pt x="2592288" y="2780928"/>
                </a:lnTo>
                <a:lnTo>
                  <a:pt x="0" y="2780928"/>
                </a:lnTo>
                <a:close/>
              </a:path>
            </a:pathLst>
          </a:custGeom>
          <a:solidFill>
            <a:schemeClr val="bg1">
              <a:lumMod val="50000"/>
            </a:schemeClr>
          </a:solidFill>
        </p:spPr>
        <p:txBody>
          <a:bodyPr wrap="square" tIns="360000">
            <a:noAutofit/>
          </a:bodyPr>
          <a:lstStyle>
            <a:lvl1pPr marL="0" indent="0" algn="ctr">
              <a:buNone/>
              <a:defRPr/>
            </a:lvl1pPr>
          </a:lstStyle>
          <a:p>
            <a:r>
              <a:rPr lang="en-GB"/>
              <a:t>Picture 2</a:t>
            </a:r>
            <a:endParaRPr lang="en-US"/>
          </a:p>
        </p:txBody>
      </p:sp>
      <p:sp>
        <p:nvSpPr>
          <p:cNvPr id="18" name="Picture Placeholder 17">
            <a:extLst>
              <a:ext uri="{FF2B5EF4-FFF2-40B4-BE49-F238E27FC236}">
                <a16:creationId xmlns:a16="http://schemas.microsoft.com/office/drawing/2014/main" id="{A472F12A-5220-7BFD-30F4-1F50EDECB518}"/>
              </a:ext>
            </a:extLst>
          </p:cNvPr>
          <p:cNvSpPr>
            <a:spLocks noGrp="1"/>
          </p:cNvSpPr>
          <p:nvPr>
            <p:ph type="pic" sz="quarter" idx="12" hasCustomPrompt="1"/>
          </p:nvPr>
        </p:nvSpPr>
        <p:spPr>
          <a:xfrm>
            <a:off x="4655839" y="0"/>
            <a:ext cx="2880322" cy="3429000"/>
          </a:xfrm>
          <a:custGeom>
            <a:avLst/>
            <a:gdLst>
              <a:gd name="connsiteX0" fmla="*/ 0 w 2880322"/>
              <a:gd name="connsiteY0" fmla="*/ 0 h 3429000"/>
              <a:gd name="connsiteX1" fmla="*/ 2880322 w 2880322"/>
              <a:gd name="connsiteY1" fmla="*/ 0 h 3429000"/>
              <a:gd name="connsiteX2" fmla="*/ 2880322 w 2880322"/>
              <a:gd name="connsiteY2" fmla="*/ 3429000 h 3429000"/>
              <a:gd name="connsiteX3" fmla="*/ 0 w 288032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880322" h="3429000">
                <a:moveTo>
                  <a:pt x="0" y="0"/>
                </a:moveTo>
                <a:lnTo>
                  <a:pt x="2880322" y="0"/>
                </a:lnTo>
                <a:lnTo>
                  <a:pt x="2880322" y="3429000"/>
                </a:lnTo>
                <a:lnTo>
                  <a:pt x="0" y="3429000"/>
                </a:lnTo>
                <a:close/>
              </a:path>
            </a:pathLst>
          </a:custGeom>
          <a:solidFill>
            <a:schemeClr val="bg1">
              <a:lumMod val="50000"/>
            </a:schemeClr>
          </a:solidFill>
        </p:spPr>
        <p:txBody>
          <a:bodyPr wrap="square" tIns="360000">
            <a:noAutofit/>
          </a:bodyPr>
          <a:lstStyle>
            <a:lvl1pPr marL="0" indent="0" algn="ctr">
              <a:buNone/>
              <a:defRPr/>
            </a:lvl1pPr>
          </a:lstStyle>
          <a:p>
            <a:r>
              <a:rPr lang="en-GB"/>
              <a:t>Picture 3</a:t>
            </a:r>
            <a:endParaRPr lang="en-US"/>
          </a:p>
        </p:txBody>
      </p:sp>
      <p:sp>
        <p:nvSpPr>
          <p:cNvPr id="19" name="Picture Placeholder 18">
            <a:extLst>
              <a:ext uri="{FF2B5EF4-FFF2-40B4-BE49-F238E27FC236}">
                <a16:creationId xmlns:a16="http://schemas.microsoft.com/office/drawing/2014/main" id="{1C61C9C5-4BB2-E421-6A5D-A1AFBADCDA05}"/>
              </a:ext>
            </a:extLst>
          </p:cNvPr>
          <p:cNvSpPr>
            <a:spLocks noGrp="1"/>
          </p:cNvSpPr>
          <p:nvPr>
            <p:ph type="pic" sz="quarter" idx="13" hasCustomPrompt="1"/>
          </p:nvPr>
        </p:nvSpPr>
        <p:spPr>
          <a:xfrm>
            <a:off x="7536162" y="0"/>
            <a:ext cx="2592288" cy="2780928"/>
          </a:xfrm>
          <a:custGeom>
            <a:avLst/>
            <a:gdLst>
              <a:gd name="connsiteX0" fmla="*/ 0 w 2592288"/>
              <a:gd name="connsiteY0" fmla="*/ 0 h 2780928"/>
              <a:gd name="connsiteX1" fmla="*/ 2592288 w 2592288"/>
              <a:gd name="connsiteY1" fmla="*/ 0 h 2780928"/>
              <a:gd name="connsiteX2" fmla="*/ 2592288 w 2592288"/>
              <a:gd name="connsiteY2" fmla="*/ 2780928 h 2780928"/>
              <a:gd name="connsiteX3" fmla="*/ 0 w 2592288"/>
              <a:gd name="connsiteY3" fmla="*/ 2780928 h 2780928"/>
            </a:gdLst>
            <a:ahLst/>
            <a:cxnLst>
              <a:cxn ang="0">
                <a:pos x="connsiteX0" y="connsiteY0"/>
              </a:cxn>
              <a:cxn ang="0">
                <a:pos x="connsiteX1" y="connsiteY1"/>
              </a:cxn>
              <a:cxn ang="0">
                <a:pos x="connsiteX2" y="connsiteY2"/>
              </a:cxn>
              <a:cxn ang="0">
                <a:pos x="connsiteX3" y="connsiteY3"/>
              </a:cxn>
            </a:cxnLst>
            <a:rect l="l" t="t" r="r" b="b"/>
            <a:pathLst>
              <a:path w="2592288" h="2780928">
                <a:moveTo>
                  <a:pt x="0" y="0"/>
                </a:moveTo>
                <a:lnTo>
                  <a:pt x="2592288" y="0"/>
                </a:lnTo>
                <a:lnTo>
                  <a:pt x="2592288" y="2780928"/>
                </a:lnTo>
                <a:lnTo>
                  <a:pt x="0" y="2780928"/>
                </a:lnTo>
                <a:close/>
              </a:path>
            </a:pathLst>
          </a:custGeom>
          <a:solidFill>
            <a:schemeClr val="bg1">
              <a:lumMod val="50000"/>
            </a:schemeClr>
          </a:solidFill>
        </p:spPr>
        <p:txBody>
          <a:bodyPr wrap="square" tIns="360000">
            <a:noAutofit/>
          </a:bodyPr>
          <a:lstStyle>
            <a:lvl1pPr marL="0" indent="0" algn="ctr">
              <a:buNone/>
              <a:defRPr/>
            </a:lvl1pPr>
          </a:lstStyle>
          <a:p>
            <a:r>
              <a:rPr lang="en-GB"/>
              <a:t>Picture 4</a:t>
            </a:r>
            <a:endParaRPr lang="en-US"/>
          </a:p>
        </p:txBody>
      </p:sp>
      <p:sp>
        <p:nvSpPr>
          <p:cNvPr id="20" name="Picture Placeholder 19">
            <a:extLst>
              <a:ext uri="{FF2B5EF4-FFF2-40B4-BE49-F238E27FC236}">
                <a16:creationId xmlns:a16="http://schemas.microsoft.com/office/drawing/2014/main" id="{5BA9DFB3-8D80-B52C-FBB8-29406DA6423A}"/>
              </a:ext>
            </a:extLst>
          </p:cNvPr>
          <p:cNvSpPr>
            <a:spLocks noGrp="1"/>
          </p:cNvSpPr>
          <p:nvPr>
            <p:ph type="pic" sz="quarter" idx="14" hasCustomPrompt="1"/>
          </p:nvPr>
        </p:nvSpPr>
        <p:spPr>
          <a:xfrm>
            <a:off x="10128448" y="0"/>
            <a:ext cx="2063552" cy="2420888"/>
          </a:xfrm>
          <a:custGeom>
            <a:avLst/>
            <a:gdLst>
              <a:gd name="connsiteX0" fmla="*/ 0 w 2063552"/>
              <a:gd name="connsiteY0" fmla="*/ 0 h 2420888"/>
              <a:gd name="connsiteX1" fmla="*/ 2063552 w 2063552"/>
              <a:gd name="connsiteY1" fmla="*/ 0 h 2420888"/>
              <a:gd name="connsiteX2" fmla="*/ 2063552 w 2063552"/>
              <a:gd name="connsiteY2" fmla="*/ 2420888 h 2420888"/>
              <a:gd name="connsiteX3" fmla="*/ 0 w 2063552"/>
              <a:gd name="connsiteY3" fmla="*/ 2420888 h 2420888"/>
            </a:gdLst>
            <a:ahLst/>
            <a:cxnLst>
              <a:cxn ang="0">
                <a:pos x="connsiteX0" y="connsiteY0"/>
              </a:cxn>
              <a:cxn ang="0">
                <a:pos x="connsiteX1" y="connsiteY1"/>
              </a:cxn>
              <a:cxn ang="0">
                <a:pos x="connsiteX2" y="connsiteY2"/>
              </a:cxn>
              <a:cxn ang="0">
                <a:pos x="connsiteX3" y="connsiteY3"/>
              </a:cxn>
            </a:cxnLst>
            <a:rect l="l" t="t" r="r" b="b"/>
            <a:pathLst>
              <a:path w="2063552" h="2420888">
                <a:moveTo>
                  <a:pt x="0" y="0"/>
                </a:moveTo>
                <a:lnTo>
                  <a:pt x="2063552" y="0"/>
                </a:lnTo>
                <a:lnTo>
                  <a:pt x="2063552" y="2420888"/>
                </a:lnTo>
                <a:lnTo>
                  <a:pt x="0" y="2420888"/>
                </a:lnTo>
                <a:close/>
              </a:path>
            </a:pathLst>
          </a:custGeom>
          <a:solidFill>
            <a:schemeClr val="bg1">
              <a:lumMod val="50000"/>
            </a:schemeClr>
          </a:solidFill>
        </p:spPr>
        <p:txBody>
          <a:bodyPr wrap="square" tIns="360000">
            <a:noAutofit/>
          </a:bodyPr>
          <a:lstStyle>
            <a:lvl1pPr marL="0" indent="0" algn="ctr">
              <a:buNone/>
              <a:defRPr/>
            </a:lvl1pPr>
          </a:lstStyle>
          <a:p>
            <a:r>
              <a:rPr lang="en-GB"/>
              <a:t>Picture 5</a:t>
            </a:r>
            <a:endParaRPr lang="en-US"/>
          </a:p>
        </p:txBody>
      </p:sp>
    </p:spTree>
    <p:extLst>
      <p:ext uri="{BB962C8B-B14F-4D97-AF65-F5344CB8AC3E}">
        <p14:creationId xmlns:p14="http://schemas.microsoft.com/office/powerpoint/2010/main" val="108483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42" presetClass="path" presetSubtype="0" accel="50000" decel="50000" fill="hold" grpId="1" nodeType="withEffect">
                                  <p:stCondLst>
                                    <p:cond delay="0"/>
                                  </p:stCondLst>
                                  <p:childTnLst>
                                    <p:animMotion origin="layout" path="M 3.95833E-6 -0.25394 L 3.95833E-6 2.96296E-6 " pathEditMode="relative" rAng="0" ptsTypes="AA">
                                      <p:cBhvr>
                                        <p:cTn id="9" dur="750" fill="hold"/>
                                        <p:tgtEl>
                                          <p:spTgt spid="16"/>
                                        </p:tgtEl>
                                        <p:attrNameLst>
                                          <p:attrName>ppt_x</p:attrName>
                                          <p:attrName>ppt_y</p:attrName>
                                        </p:attrNameLst>
                                      </p:cBhvr>
                                      <p:rCtr x="0" y="12685"/>
                                    </p:animMotion>
                                  </p:childTnLst>
                                </p:cTn>
                              </p:par>
                              <p:par>
                                <p:cTn id="10" presetID="22" presetClass="entr" presetSubtype="1" fill="hold" grpId="0" nodeType="withEffect">
                                  <p:stCondLst>
                                    <p:cond delay="15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par>
                                <p:cTn id="13" presetID="42" presetClass="path" presetSubtype="0" accel="50000" decel="50000" fill="hold" grpId="1" nodeType="withEffect">
                                  <p:stCondLst>
                                    <p:cond delay="150"/>
                                  </p:stCondLst>
                                  <p:childTnLst>
                                    <p:animMotion origin="layout" path="M -1.45833E-6 -0.25394 L -1.45833E-6 4.07407E-6 " pathEditMode="relative" rAng="0" ptsTypes="AA">
                                      <p:cBhvr>
                                        <p:cTn id="14" dur="750" fill="hold"/>
                                        <p:tgtEl>
                                          <p:spTgt spid="17"/>
                                        </p:tgtEl>
                                        <p:attrNameLst>
                                          <p:attrName>ppt_x</p:attrName>
                                          <p:attrName>ppt_y</p:attrName>
                                        </p:attrNameLst>
                                      </p:cBhvr>
                                      <p:rCtr x="0" y="12685"/>
                                    </p:animMotion>
                                  </p:childTnLst>
                                </p:cTn>
                              </p:par>
                              <p:par>
                                <p:cTn id="15" presetID="22" presetClass="entr" presetSubtype="1" fill="hold" grpId="0" nodeType="withEffect">
                                  <p:stCondLst>
                                    <p:cond delay="30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par>
                                <p:cTn id="18" presetID="42" presetClass="path" presetSubtype="0" accel="50000" decel="50000" fill="hold" grpId="1" nodeType="withEffect">
                                  <p:stCondLst>
                                    <p:cond delay="300"/>
                                  </p:stCondLst>
                                  <p:childTnLst>
                                    <p:animMotion origin="layout" path="M -4.16667E-7 -0.25394 L -4.16667E-7 1.85185E-6 " pathEditMode="relative" rAng="0" ptsTypes="AA">
                                      <p:cBhvr>
                                        <p:cTn id="19" dur="750" fill="hold"/>
                                        <p:tgtEl>
                                          <p:spTgt spid="18"/>
                                        </p:tgtEl>
                                        <p:attrNameLst>
                                          <p:attrName>ppt_x</p:attrName>
                                          <p:attrName>ppt_y</p:attrName>
                                        </p:attrNameLst>
                                      </p:cBhvr>
                                      <p:rCtr x="0" y="12685"/>
                                    </p:animMotion>
                                  </p:childTnLst>
                                </p:cTn>
                              </p:par>
                              <p:par>
                                <p:cTn id="20" presetID="22" presetClass="entr" presetSubtype="1" fill="hold" grpId="0" nodeType="withEffect">
                                  <p:stCondLst>
                                    <p:cond delay="55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par>
                                <p:cTn id="23" presetID="42" presetClass="path" presetSubtype="0" accel="50000" decel="50000" fill="hold" grpId="1" nodeType="withEffect">
                                  <p:stCondLst>
                                    <p:cond delay="550"/>
                                  </p:stCondLst>
                                  <p:childTnLst>
                                    <p:animMotion origin="layout" path="M 4.16667E-7 -0.25394 L 4.16667E-7 4.07407E-6 " pathEditMode="relative" rAng="0" ptsTypes="AA">
                                      <p:cBhvr>
                                        <p:cTn id="24" dur="750" fill="hold"/>
                                        <p:tgtEl>
                                          <p:spTgt spid="19"/>
                                        </p:tgtEl>
                                        <p:attrNameLst>
                                          <p:attrName>ppt_x</p:attrName>
                                          <p:attrName>ppt_y</p:attrName>
                                        </p:attrNameLst>
                                      </p:cBhvr>
                                      <p:rCtr x="0" y="12685"/>
                                    </p:animMotion>
                                  </p:childTnLst>
                                </p:cTn>
                              </p:par>
                              <p:par>
                                <p:cTn id="25" presetID="22" presetClass="entr" presetSubtype="1" fill="hold" grpId="0" nodeType="withEffect">
                                  <p:stCondLst>
                                    <p:cond delay="70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500"/>
                                        <p:tgtEl>
                                          <p:spTgt spid="20"/>
                                        </p:tgtEl>
                                      </p:cBhvr>
                                    </p:animEffect>
                                  </p:childTnLst>
                                </p:cTn>
                              </p:par>
                              <p:par>
                                <p:cTn id="28" presetID="42" presetClass="path" presetSubtype="0" accel="50000" decel="50000" fill="hold" grpId="1" nodeType="withEffect">
                                  <p:stCondLst>
                                    <p:cond delay="700"/>
                                  </p:stCondLst>
                                  <p:childTnLst>
                                    <p:animMotion origin="layout" path="M 4.79167E-6 -0.25394 L 4.79167E-6 2.96296E-6 " pathEditMode="relative" rAng="0" ptsTypes="AA">
                                      <p:cBhvr>
                                        <p:cTn id="29" dur="750" fill="hold"/>
                                        <p:tgtEl>
                                          <p:spTgt spid="20"/>
                                        </p:tgtEl>
                                        <p:attrNameLst>
                                          <p:attrName>ppt_x</p:attrName>
                                          <p:attrName>ppt_y</p:attrName>
                                        </p:attrNameLst>
                                      </p:cBhvr>
                                      <p:rCtr x="0" y="1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9FE4A-F812-7763-9A14-6F2AFDBD2018}"/>
              </a:ext>
            </a:extLst>
          </p:cNvPr>
          <p:cNvSpPr>
            <a:spLocks noGrp="1"/>
          </p:cNvSpPr>
          <p:nvPr>
            <p:ph type="title"/>
          </p:nvPr>
        </p:nvSpPr>
        <p:spPr>
          <a:xfrm>
            <a:off x="2099556" y="547687"/>
            <a:ext cx="7992888" cy="973734"/>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745ACCB9-0D99-9A93-6DF9-DD15724E4580}"/>
              </a:ext>
            </a:extLst>
          </p:cNvPr>
          <p:cNvSpPr>
            <a:spLocks noGrp="1"/>
          </p:cNvSpPr>
          <p:nvPr>
            <p:ph type="body" idx="1"/>
          </p:nvPr>
        </p:nvSpPr>
        <p:spPr>
          <a:xfrm>
            <a:off x="2099556" y="1700808"/>
            <a:ext cx="7992888" cy="447615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6DF12-4B46-013D-C42D-E623767BF7F5}"/>
              </a:ext>
            </a:extLst>
          </p:cNvPr>
          <p:cNvSpPr>
            <a:spLocks noGrp="1"/>
          </p:cNvSpPr>
          <p:nvPr>
            <p:ph type="dt" sz="half" idx="2"/>
          </p:nvPr>
        </p:nvSpPr>
        <p:spPr>
          <a:xfrm>
            <a:off x="259904" y="6356350"/>
            <a:ext cx="1369368" cy="365125"/>
          </a:xfrm>
          <a:prstGeom prst="rect">
            <a:avLst/>
          </a:prstGeom>
        </p:spPr>
        <p:txBody>
          <a:bodyPr vert="horz" lIns="91440" tIns="45720" rIns="91440" bIns="45720" rtlCol="0" anchor="ctr"/>
          <a:lstStyle>
            <a:lvl1pPr algn="l">
              <a:defRPr sz="900">
                <a:solidFill>
                  <a:schemeClr val="bg1">
                    <a:lumMod val="85000"/>
                  </a:schemeClr>
                </a:solidFill>
              </a:defRPr>
            </a:lvl1pPr>
          </a:lstStyle>
          <a:p>
            <a:fld id="{F1A2CDC9-D4C1-4B37-B35C-8E52CA88E210}" type="datetimeFigureOut">
              <a:rPr lang="en-US" smtClean="0"/>
              <a:pPr/>
              <a:t>11/14/2024</a:t>
            </a:fld>
            <a:endParaRPr lang="en-US"/>
          </a:p>
        </p:txBody>
      </p:sp>
      <p:sp>
        <p:nvSpPr>
          <p:cNvPr id="5" name="Footer Placeholder 4">
            <a:extLst>
              <a:ext uri="{FF2B5EF4-FFF2-40B4-BE49-F238E27FC236}">
                <a16:creationId xmlns:a16="http://schemas.microsoft.com/office/drawing/2014/main" id="{8438C575-5BE2-8F12-FECF-DE6128042BE4}"/>
              </a:ext>
            </a:extLst>
          </p:cNvPr>
          <p:cNvSpPr>
            <a:spLocks noGrp="1"/>
          </p:cNvSpPr>
          <p:nvPr>
            <p:ph type="ftr" sz="quarter" idx="3"/>
          </p:nvPr>
        </p:nvSpPr>
        <p:spPr>
          <a:xfrm>
            <a:off x="262136" y="365125"/>
            <a:ext cx="1369368" cy="365125"/>
          </a:xfrm>
          <a:prstGeom prst="rect">
            <a:avLst/>
          </a:prstGeom>
        </p:spPr>
        <p:txBody>
          <a:bodyPr vert="horz" lIns="91440" tIns="45720" rIns="91440" bIns="45720" rtlCol="0" anchor="ctr"/>
          <a:lstStyle>
            <a:lvl1pPr algn="ctr">
              <a:defRPr sz="900">
                <a:solidFill>
                  <a:schemeClr val="bg1">
                    <a:lumMod val="85000"/>
                  </a:schemeClr>
                </a:solidFill>
              </a:defRPr>
            </a:lvl1pPr>
          </a:lstStyle>
          <a:p>
            <a:endParaRPr lang="en-US"/>
          </a:p>
        </p:txBody>
      </p:sp>
      <p:sp>
        <p:nvSpPr>
          <p:cNvPr id="6" name="Slide Number Placeholder 5">
            <a:extLst>
              <a:ext uri="{FF2B5EF4-FFF2-40B4-BE49-F238E27FC236}">
                <a16:creationId xmlns:a16="http://schemas.microsoft.com/office/drawing/2014/main" id="{3189D678-CE59-FA37-5A44-2941488CC84B}"/>
              </a:ext>
            </a:extLst>
          </p:cNvPr>
          <p:cNvSpPr>
            <a:spLocks noGrp="1"/>
          </p:cNvSpPr>
          <p:nvPr>
            <p:ph type="sldNum" sz="quarter" idx="4"/>
          </p:nvPr>
        </p:nvSpPr>
        <p:spPr>
          <a:xfrm>
            <a:off x="11568608" y="365125"/>
            <a:ext cx="361256" cy="365125"/>
          </a:xfrm>
          <a:prstGeom prst="rect">
            <a:avLst/>
          </a:prstGeom>
        </p:spPr>
        <p:txBody>
          <a:bodyPr vert="horz" lIns="91440" tIns="45720" rIns="91440" bIns="45720" rtlCol="0" anchor="ctr"/>
          <a:lstStyle>
            <a:lvl1pPr algn="ctr">
              <a:defRPr sz="900">
                <a:solidFill>
                  <a:schemeClr val="bg1">
                    <a:lumMod val="85000"/>
                  </a:schemeClr>
                </a:solidFill>
              </a:defRPr>
            </a:lvl1pPr>
          </a:lstStyle>
          <a:p>
            <a:fld id="{C6C9796D-A7AF-4E00-B741-F6AAC5DDD056}" type="slidenum">
              <a:rPr lang="en-US" smtClean="0"/>
              <a:pPr/>
              <a:t>‹#›</a:t>
            </a:fld>
            <a:endParaRPr lang="en-US"/>
          </a:p>
        </p:txBody>
      </p:sp>
    </p:spTree>
    <p:extLst>
      <p:ext uri="{BB962C8B-B14F-4D97-AF65-F5344CB8AC3E}">
        <p14:creationId xmlns:p14="http://schemas.microsoft.com/office/powerpoint/2010/main" val="251887442"/>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xStyles>
    <p:titleStyle>
      <a:lvl1pPr algn="ctr"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image" Target="../media/image5.svg"/><Relationship Id="rId10" Type="http://schemas.openxmlformats.org/officeDocument/2006/relationships/image" Target="../media/image9.svg"/><Relationship Id="rId4" Type="http://schemas.openxmlformats.org/officeDocument/2006/relationships/image" Target="../media/image4.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0.pn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Data" Target="../diagrams/data1.xml"/><Relationship Id="rId5" Type="http://schemas.openxmlformats.org/officeDocument/2006/relationships/image" Target="../media/image1.jpg"/><Relationship Id="rId10" Type="http://schemas.microsoft.com/office/2007/relationships/diagramDrawing" Target="../diagrams/drawing1.xml"/><Relationship Id="rId4" Type="http://schemas.openxmlformats.org/officeDocument/2006/relationships/image" Target="../media/image11.jpeg"/><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7.jpg"/><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E81BA3-0E5E-4CE2-A7AB-4559524C8102}"/>
              </a:ext>
            </a:extLst>
          </p:cNvPr>
          <p:cNvSpPr>
            <a:spLocks noGrp="1"/>
          </p:cNvSpPr>
          <p:nvPr>
            <p:ph type="body" sz="quarter" idx="13"/>
          </p:nvPr>
        </p:nvSpPr>
        <p:spPr/>
        <p:txBody>
          <a:bodyPr/>
          <a:lstStyle/>
          <a:p>
            <a:r>
              <a:rPr lang="en-GB" dirty="0"/>
              <a:t>MUSIC GENRE</a:t>
            </a:r>
            <a:endParaRPr lang="en-US" dirty="0"/>
          </a:p>
        </p:txBody>
      </p:sp>
      <p:sp>
        <p:nvSpPr>
          <p:cNvPr id="3" name="Text Placeholder 2">
            <a:extLst>
              <a:ext uri="{FF2B5EF4-FFF2-40B4-BE49-F238E27FC236}">
                <a16:creationId xmlns:a16="http://schemas.microsoft.com/office/drawing/2014/main" id="{CC065EC4-2EC4-9059-7B24-A13CE2D1B402}"/>
              </a:ext>
            </a:extLst>
          </p:cNvPr>
          <p:cNvSpPr>
            <a:spLocks noGrp="1"/>
          </p:cNvSpPr>
          <p:nvPr>
            <p:ph type="body" sz="quarter" idx="14"/>
          </p:nvPr>
        </p:nvSpPr>
        <p:spPr>
          <a:xfrm>
            <a:off x="3642734" y="3371278"/>
            <a:ext cx="4968552" cy="1311128"/>
          </a:xfrm>
        </p:spPr>
        <p:txBody>
          <a:bodyPr>
            <a:normAutofit fontScale="55000" lnSpcReduction="20000"/>
          </a:bodyPr>
          <a:lstStyle/>
          <a:p>
            <a:r>
              <a:rPr lang="en-GB" dirty="0"/>
              <a:t>CLASSIFICATION</a:t>
            </a:r>
            <a:endParaRPr lang="en-US" dirty="0"/>
          </a:p>
        </p:txBody>
      </p:sp>
      <p:sp>
        <p:nvSpPr>
          <p:cNvPr id="6" name="Rectangle 5">
            <a:extLst>
              <a:ext uri="{FF2B5EF4-FFF2-40B4-BE49-F238E27FC236}">
                <a16:creationId xmlns:a16="http://schemas.microsoft.com/office/drawing/2014/main" id="{A0241648-4A65-AA68-E731-9AA388AB7AEA}"/>
              </a:ext>
            </a:extLst>
          </p:cNvPr>
          <p:cNvSpPr/>
          <p:nvPr/>
        </p:nvSpPr>
        <p:spPr>
          <a:xfrm>
            <a:off x="3557718" y="2361074"/>
            <a:ext cx="5076564" cy="1067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ROG Fonts" panose="00000500000000000000" pitchFamily="50" charset="0"/>
              </a:rPr>
              <a:t>SOUND SPECTRUM</a:t>
            </a:r>
            <a:endParaRPr lang="en-US" sz="2800" dirty="0">
              <a:latin typeface="ROG Fonts" panose="00000500000000000000" pitchFamily="50" charset="0"/>
            </a:endParaRPr>
          </a:p>
        </p:txBody>
      </p:sp>
      <p:sp>
        <p:nvSpPr>
          <p:cNvPr id="7" name="Rectangle 6">
            <a:extLst>
              <a:ext uri="{FF2B5EF4-FFF2-40B4-BE49-F238E27FC236}">
                <a16:creationId xmlns:a16="http://schemas.microsoft.com/office/drawing/2014/main" id="{BCB36B79-D6BA-3E33-BF86-F6E8D740A838}"/>
              </a:ext>
            </a:extLst>
          </p:cNvPr>
          <p:cNvSpPr/>
          <p:nvPr/>
        </p:nvSpPr>
        <p:spPr>
          <a:xfrm>
            <a:off x="3414580" y="3371278"/>
            <a:ext cx="5148572" cy="14193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Bradley Hand ITC" panose="03070402050302030203" pitchFamily="66" charset="0"/>
              </a:rPr>
              <a:t>Presents</a:t>
            </a:r>
          </a:p>
        </p:txBody>
      </p:sp>
      <p:cxnSp>
        <p:nvCxnSpPr>
          <p:cNvPr id="8" name="Straight Connector 7">
            <a:extLst>
              <a:ext uri="{FF2B5EF4-FFF2-40B4-BE49-F238E27FC236}">
                <a16:creationId xmlns:a16="http://schemas.microsoft.com/office/drawing/2014/main" id="{8D840E68-AE48-3324-3DD6-72A88EC182DE}"/>
              </a:ext>
            </a:extLst>
          </p:cNvPr>
          <p:cNvCxnSpPr>
            <a:cxnSpLocks/>
          </p:cNvCxnSpPr>
          <p:nvPr/>
        </p:nvCxnSpPr>
        <p:spPr>
          <a:xfrm>
            <a:off x="623392" y="764704"/>
            <a:ext cx="2520280" cy="0"/>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47C8DB-B090-F1EC-9D78-85078C67DBB8}"/>
              </a:ext>
            </a:extLst>
          </p:cNvPr>
          <p:cNvCxnSpPr>
            <a:cxnSpLocks/>
          </p:cNvCxnSpPr>
          <p:nvPr/>
        </p:nvCxnSpPr>
        <p:spPr>
          <a:xfrm>
            <a:off x="9048328" y="6093296"/>
            <a:ext cx="2520280" cy="0"/>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3325062-0F8D-4119-3207-4C33731A22B1}"/>
              </a:ext>
            </a:extLst>
          </p:cNvPr>
          <p:cNvSpPr/>
          <p:nvPr/>
        </p:nvSpPr>
        <p:spPr>
          <a:xfrm>
            <a:off x="0" y="0"/>
            <a:ext cx="12192000" cy="260648"/>
          </a:xfrm>
          <a:prstGeom prst="rect">
            <a:avLst/>
          </a:prstGeom>
          <a:gradFill flip="none" rotWithShape="1">
            <a:gsLst>
              <a:gs pos="50000">
                <a:schemeClr val="accent4"/>
              </a:gs>
              <a:gs pos="0">
                <a:schemeClr val="accent3"/>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red text on a white background&#10;&#10;Description automatically generated">
            <a:extLst>
              <a:ext uri="{FF2B5EF4-FFF2-40B4-BE49-F238E27FC236}">
                <a16:creationId xmlns:a16="http://schemas.microsoft.com/office/drawing/2014/main" id="{E115A785-1998-D1C9-75AD-B46BE9A42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17363"/>
            <a:ext cx="2446057" cy="944147"/>
          </a:xfrm>
          <a:prstGeom prst="rect">
            <a:avLst/>
          </a:prstGeom>
        </p:spPr>
      </p:pic>
    </p:spTree>
    <p:extLst>
      <p:ext uri="{BB962C8B-B14F-4D97-AF65-F5344CB8AC3E}">
        <p14:creationId xmlns:p14="http://schemas.microsoft.com/office/powerpoint/2010/main" val="376435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par>
                                <p:cTn id="11" presetID="63" presetClass="path" presetSubtype="0" accel="50000" decel="50000" fill="hold" nodeType="withEffect">
                                  <p:stCondLst>
                                    <p:cond delay="250"/>
                                  </p:stCondLst>
                                  <p:childTnLst>
                                    <p:animMotion origin="layout" path="M -2.91667E-6 -4.07407E-6 L 0.34557 -4.07407E-6 " pathEditMode="relative" rAng="0" ptsTypes="AA">
                                      <p:cBhvr>
                                        <p:cTn id="12" dur="2000" fill="hold"/>
                                        <p:tgtEl>
                                          <p:spTgt spid="8"/>
                                        </p:tgtEl>
                                        <p:attrNameLst>
                                          <p:attrName>ppt_x</p:attrName>
                                          <p:attrName>ppt_y</p:attrName>
                                        </p:attrNameLst>
                                      </p:cBhvr>
                                      <p:rCtr x="17721" y="0"/>
                                    </p:animMotion>
                                  </p:childTnLst>
                                </p:cTn>
                              </p:par>
                              <p:par>
                                <p:cTn id="13" presetID="35" presetClass="path" presetSubtype="0" accel="50000" decel="50000" fill="hold" nodeType="withEffect">
                                  <p:stCondLst>
                                    <p:cond delay="250"/>
                                  </p:stCondLst>
                                  <p:childTnLst>
                                    <p:animMotion origin="layout" path="M -0.03502 4.07407E-6 L -0.34544 4.07407E-6 " pathEditMode="relative" rAng="0" ptsTypes="AA">
                                      <p:cBhvr>
                                        <p:cTn id="14" dur="2000" fill="hold"/>
                                        <p:tgtEl>
                                          <p:spTgt spid="9"/>
                                        </p:tgtEl>
                                        <p:attrNameLst>
                                          <p:attrName>ppt_x</p:attrName>
                                          <p:attrName>ppt_y</p:attrName>
                                        </p:attrNameLst>
                                      </p:cBhvr>
                                      <p:rCtr x="-15521" y="0"/>
                                    </p:animMotion>
                                  </p:childTnLst>
                                </p:cTn>
                              </p:par>
                              <p:par>
                                <p:cTn id="15" presetID="7" presetClass="emph" presetSubtype="2" fill="hold" nodeType="withEffect">
                                  <p:stCondLst>
                                    <p:cond delay="2250"/>
                                  </p:stCondLst>
                                  <p:childTnLst>
                                    <p:animClr clrSpc="rgb" dir="cw">
                                      <p:cBhvr>
                                        <p:cTn id="16" dur="500" fill="hold"/>
                                        <p:tgtEl>
                                          <p:spTgt spid="8"/>
                                        </p:tgtEl>
                                        <p:attrNameLst>
                                          <p:attrName>stroke.color</p:attrName>
                                        </p:attrNameLst>
                                      </p:cBhvr>
                                      <p:to>
                                        <a:srgbClr val="E8A1CF"/>
                                      </p:to>
                                    </p:animClr>
                                    <p:set>
                                      <p:cBhvr>
                                        <p:cTn id="17" dur="500" fill="hold"/>
                                        <p:tgtEl>
                                          <p:spTgt spid="8"/>
                                        </p:tgtEl>
                                        <p:attrNameLst>
                                          <p:attrName>stroke.on</p:attrName>
                                        </p:attrNameLst>
                                      </p:cBhvr>
                                      <p:to>
                                        <p:strVal val="true"/>
                                      </p:to>
                                    </p:set>
                                  </p:childTnLst>
                                </p:cTn>
                              </p:par>
                              <p:par>
                                <p:cTn id="18" presetID="7" presetClass="emph" presetSubtype="2" fill="hold" nodeType="withEffect">
                                  <p:stCondLst>
                                    <p:cond delay="2250"/>
                                  </p:stCondLst>
                                  <p:childTnLst>
                                    <p:animClr clrSpc="rgb" dir="cw">
                                      <p:cBhvr>
                                        <p:cTn id="19" dur="500" fill="hold"/>
                                        <p:tgtEl>
                                          <p:spTgt spid="9"/>
                                        </p:tgtEl>
                                        <p:attrNameLst>
                                          <p:attrName>stroke.color</p:attrName>
                                        </p:attrNameLst>
                                      </p:cBhvr>
                                      <p:to>
                                        <a:srgbClr val="9790F5"/>
                                      </p:to>
                                    </p:animClr>
                                    <p:set>
                                      <p:cBhvr>
                                        <p:cTn id="20" dur="500" fill="hold"/>
                                        <p:tgtEl>
                                          <p:spTgt spid="9"/>
                                        </p:tgtEl>
                                        <p:attrNameLst>
                                          <p:attrName>stroke.on</p:attrName>
                                        </p:attrNameLst>
                                      </p:cBhvr>
                                      <p:to>
                                        <p:strVal val="true"/>
                                      </p:to>
                                    </p:set>
                                  </p:childTnLst>
                                </p:cTn>
                              </p:par>
                              <p:par>
                                <p:cTn id="21" presetID="6" presetClass="emph" presetSubtype="0" accel="100000" fill="hold" nodeType="withEffect">
                                  <p:stCondLst>
                                    <p:cond delay="2250"/>
                                  </p:stCondLst>
                                  <p:childTnLst>
                                    <p:animScale>
                                      <p:cBhvr>
                                        <p:cTn id="22" dur="500" fill="hold"/>
                                        <p:tgtEl>
                                          <p:spTgt spid="8"/>
                                        </p:tgtEl>
                                      </p:cBhvr>
                                      <p:by x="200000" y="100000"/>
                                    </p:animScale>
                                  </p:childTnLst>
                                </p:cTn>
                              </p:par>
                              <p:par>
                                <p:cTn id="23" presetID="6" presetClass="emph" presetSubtype="0" accel="100000" fill="hold" nodeType="withEffect">
                                  <p:stCondLst>
                                    <p:cond delay="2250"/>
                                  </p:stCondLst>
                                  <p:childTnLst>
                                    <p:animScale>
                                      <p:cBhvr>
                                        <p:cTn id="24" dur="500" fill="hold"/>
                                        <p:tgtEl>
                                          <p:spTgt spid="9"/>
                                        </p:tgtEl>
                                      </p:cBhvr>
                                      <p:by x="200000" y="100000"/>
                                    </p:animScale>
                                  </p:childTnLst>
                                </p:cTn>
                              </p:par>
                              <p:par>
                                <p:cTn id="25" presetID="42" presetClass="path" presetSubtype="0" accel="33333" decel="66667" fill="hold" nodeType="withEffect">
                                  <p:stCondLst>
                                    <p:cond delay="2500"/>
                                  </p:stCondLst>
                                  <p:childTnLst>
                                    <p:animMotion origin="layout" path="M 0.34557 -4.07407E-6 L 0.34557 0.39885 " pathEditMode="relative" rAng="0" ptsTypes="AA">
                                      <p:cBhvr>
                                        <p:cTn id="26" dur="2000" fill="hold"/>
                                        <p:tgtEl>
                                          <p:spTgt spid="8"/>
                                        </p:tgtEl>
                                        <p:attrNameLst>
                                          <p:attrName>ppt_x</p:attrName>
                                          <p:attrName>ppt_y</p:attrName>
                                        </p:attrNameLst>
                                      </p:cBhvr>
                                      <p:rCtr x="0" y="19931"/>
                                    </p:animMotion>
                                  </p:childTnLst>
                                </p:cTn>
                              </p:par>
                              <p:par>
                                <p:cTn id="27" presetID="64" presetClass="path" presetSubtype="0" accel="50000" decel="50000" fill="hold" nodeType="withEffect">
                                  <p:stCondLst>
                                    <p:cond delay="2500"/>
                                  </p:stCondLst>
                                  <p:childTnLst>
                                    <p:animMotion origin="layout" path="M -0.34544 4.07407E-6 L -0.34544 -0.37824 " pathEditMode="relative" rAng="0" ptsTypes="AA">
                                      <p:cBhvr>
                                        <p:cTn id="28" dur="2000" fill="hold"/>
                                        <p:tgtEl>
                                          <p:spTgt spid="9"/>
                                        </p:tgtEl>
                                        <p:attrNameLst>
                                          <p:attrName>ppt_x</p:attrName>
                                          <p:attrName>ppt_y</p:attrName>
                                        </p:attrNameLst>
                                      </p:cBhvr>
                                      <p:rCtr x="0" y="-18912"/>
                                    </p:animMotion>
                                  </p:childTnLst>
                                </p:cTn>
                              </p:par>
                              <p:par>
                                <p:cTn id="29" presetID="2" presetClass="exit" presetSubtype="1" accel="100000" fill="hold" nodeType="withEffect">
                                  <p:stCondLst>
                                    <p:cond delay="4700"/>
                                  </p:stCondLst>
                                  <p:childTnLst>
                                    <p:anim calcmode="lin" valueType="num">
                                      <p:cBhvr additive="base">
                                        <p:cTn id="30" dur="1250"/>
                                        <p:tgtEl>
                                          <p:spTgt spid="8"/>
                                        </p:tgtEl>
                                        <p:attrNameLst>
                                          <p:attrName>ppt_x</p:attrName>
                                        </p:attrNameLst>
                                      </p:cBhvr>
                                      <p:tavLst>
                                        <p:tav tm="0">
                                          <p:val>
                                            <p:strVal val="ppt_x"/>
                                          </p:val>
                                        </p:tav>
                                        <p:tav tm="100000">
                                          <p:val>
                                            <p:strVal val="ppt_x"/>
                                          </p:val>
                                        </p:tav>
                                      </p:tavLst>
                                    </p:anim>
                                    <p:anim calcmode="lin" valueType="num">
                                      <p:cBhvr additive="base">
                                        <p:cTn id="31" dur="1250"/>
                                        <p:tgtEl>
                                          <p:spTgt spid="8"/>
                                        </p:tgtEl>
                                        <p:attrNameLst>
                                          <p:attrName>ppt_y</p:attrName>
                                        </p:attrNameLst>
                                      </p:cBhvr>
                                      <p:tavLst>
                                        <p:tav tm="0">
                                          <p:val>
                                            <p:strVal val="ppt_y"/>
                                          </p:val>
                                        </p:tav>
                                        <p:tav tm="100000">
                                          <p:val>
                                            <p:strVal val="0-ppt_h/2"/>
                                          </p:val>
                                        </p:tav>
                                      </p:tavLst>
                                    </p:anim>
                                    <p:set>
                                      <p:cBhvr>
                                        <p:cTn id="32" dur="1" fill="hold">
                                          <p:stCondLst>
                                            <p:cond delay="1249"/>
                                          </p:stCondLst>
                                        </p:cTn>
                                        <p:tgtEl>
                                          <p:spTgt spid="8"/>
                                        </p:tgtEl>
                                        <p:attrNameLst>
                                          <p:attrName>style.visibility</p:attrName>
                                        </p:attrNameLst>
                                      </p:cBhvr>
                                      <p:to>
                                        <p:strVal val="hidden"/>
                                      </p:to>
                                    </p:set>
                                  </p:childTnLst>
                                </p:cTn>
                              </p:par>
                              <p:par>
                                <p:cTn id="33" presetID="2" presetClass="exit" presetSubtype="4" accel="100000" fill="hold" nodeType="withEffect">
                                  <p:stCondLst>
                                    <p:cond delay="4750"/>
                                  </p:stCondLst>
                                  <p:childTnLst>
                                    <p:anim calcmode="lin" valueType="num">
                                      <p:cBhvr additive="base">
                                        <p:cTn id="34" dur="1250"/>
                                        <p:tgtEl>
                                          <p:spTgt spid="9"/>
                                        </p:tgtEl>
                                        <p:attrNameLst>
                                          <p:attrName>ppt_x</p:attrName>
                                        </p:attrNameLst>
                                      </p:cBhvr>
                                      <p:tavLst>
                                        <p:tav tm="0">
                                          <p:val>
                                            <p:strVal val="ppt_x"/>
                                          </p:val>
                                        </p:tav>
                                        <p:tav tm="100000">
                                          <p:val>
                                            <p:strVal val="ppt_x"/>
                                          </p:val>
                                        </p:tav>
                                      </p:tavLst>
                                    </p:anim>
                                    <p:anim calcmode="lin" valueType="num">
                                      <p:cBhvr additive="base">
                                        <p:cTn id="35" dur="1250"/>
                                        <p:tgtEl>
                                          <p:spTgt spid="9"/>
                                        </p:tgtEl>
                                        <p:attrNameLst>
                                          <p:attrName>ppt_y</p:attrName>
                                        </p:attrNameLst>
                                      </p:cBhvr>
                                      <p:tavLst>
                                        <p:tav tm="0">
                                          <p:val>
                                            <p:strVal val="ppt_y"/>
                                          </p:val>
                                        </p:tav>
                                        <p:tav tm="100000">
                                          <p:val>
                                            <p:strVal val="1+ppt_h/2"/>
                                          </p:val>
                                        </p:tav>
                                      </p:tavLst>
                                    </p:anim>
                                    <p:set>
                                      <p:cBhvr>
                                        <p:cTn id="36" dur="1" fill="hold">
                                          <p:stCondLst>
                                            <p:cond delay="1249"/>
                                          </p:stCondLst>
                                        </p:cTn>
                                        <p:tgtEl>
                                          <p:spTgt spid="9"/>
                                        </p:tgtEl>
                                        <p:attrNameLst>
                                          <p:attrName>style.visibility</p:attrName>
                                        </p:attrNameLst>
                                      </p:cBhvr>
                                      <p:to>
                                        <p:strVal val="hidden"/>
                                      </p:to>
                                    </p:set>
                                  </p:childTnLst>
                                </p:cTn>
                              </p:par>
                              <p:par>
                                <p:cTn id="37" presetID="2" presetClass="exit" presetSubtype="1" accel="100000" fill="hold" grpId="0" nodeType="withEffect">
                                  <p:stCondLst>
                                    <p:cond delay="4750"/>
                                  </p:stCondLst>
                                  <p:childTnLst>
                                    <p:anim calcmode="lin" valueType="num">
                                      <p:cBhvr additive="base">
                                        <p:cTn id="38" dur="1250"/>
                                        <p:tgtEl>
                                          <p:spTgt spid="6"/>
                                        </p:tgtEl>
                                        <p:attrNameLst>
                                          <p:attrName>ppt_x</p:attrName>
                                        </p:attrNameLst>
                                      </p:cBhvr>
                                      <p:tavLst>
                                        <p:tav tm="0">
                                          <p:val>
                                            <p:strVal val="ppt_x"/>
                                          </p:val>
                                        </p:tav>
                                        <p:tav tm="100000">
                                          <p:val>
                                            <p:strVal val="ppt_x"/>
                                          </p:val>
                                        </p:tav>
                                      </p:tavLst>
                                    </p:anim>
                                    <p:anim calcmode="lin" valueType="num">
                                      <p:cBhvr additive="base">
                                        <p:cTn id="39" dur="1250"/>
                                        <p:tgtEl>
                                          <p:spTgt spid="6"/>
                                        </p:tgtEl>
                                        <p:attrNameLst>
                                          <p:attrName>ppt_y</p:attrName>
                                        </p:attrNameLst>
                                      </p:cBhvr>
                                      <p:tavLst>
                                        <p:tav tm="0">
                                          <p:val>
                                            <p:strVal val="ppt_y"/>
                                          </p:val>
                                        </p:tav>
                                        <p:tav tm="100000">
                                          <p:val>
                                            <p:strVal val="0-ppt_h/2"/>
                                          </p:val>
                                        </p:tav>
                                      </p:tavLst>
                                    </p:anim>
                                    <p:set>
                                      <p:cBhvr>
                                        <p:cTn id="40" dur="1" fill="hold">
                                          <p:stCondLst>
                                            <p:cond delay="1249"/>
                                          </p:stCondLst>
                                        </p:cTn>
                                        <p:tgtEl>
                                          <p:spTgt spid="6"/>
                                        </p:tgtEl>
                                        <p:attrNameLst>
                                          <p:attrName>style.visibility</p:attrName>
                                        </p:attrNameLst>
                                      </p:cBhvr>
                                      <p:to>
                                        <p:strVal val="hidden"/>
                                      </p:to>
                                    </p:set>
                                  </p:childTnLst>
                                </p:cTn>
                              </p:par>
                              <p:par>
                                <p:cTn id="41" presetID="2" presetClass="exit" presetSubtype="4" accel="100000" fill="hold" grpId="0" nodeType="withEffect">
                                  <p:stCondLst>
                                    <p:cond delay="4750"/>
                                  </p:stCondLst>
                                  <p:childTnLst>
                                    <p:anim calcmode="lin" valueType="num">
                                      <p:cBhvr additive="base">
                                        <p:cTn id="42" dur="1250"/>
                                        <p:tgtEl>
                                          <p:spTgt spid="7"/>
                                        </p:tgtEl>
                                        <p:attrNameLst>
                                          <p:attrName>ppt_x</p:attrName>
                                        </p:attrNameLst>
                                      </p:cBhvr>
                                      <p:tavLst>
                                        <p:tav tm="0">
                                          <p:val>
                                            <p:strVal val="ppt_x"/>
                                          </p:val>
                                        </p:tav>
                                        <p:tav tm="100000">
                                          <p:val>
                                            <p:strVal val="ppt_x"/>
                                          </p:val>
                                        </p:tav>
                                      </p:tavLst>
                                    </p:anim>
                                    <p:anim calcmode="lin" valueType="num">
                                      <p:cBhvr additive="base">
                                        <p:cTn id="43" dur="1250"/>
                                        <p:tgtEl>
                                          <p:spTgt spid="7"/>
                                        </p:tgtEl>
                                        <p:attrNameLst>
                                          <p:attrName>ppt_y</p:attrName>
                                        </p:attrNameLst>
                                      </p:cBhvr>
                                      <p:tavLst>
                                        <p:tav tm="0">
                                          <p:val>
                                            <p:strVal val="ppt_y"/>
                                          </p:val>
                                        </p:tav>
                                        <p:tav tm="100000">
                                          <p:val>
                                            <p:strVal val="1+ppt_h/2"/>
                                          </p:val>
                                        </p:tav>
                                      </p:tavLst>
                                    </p:anim>
                                    <p:set>
                                      <p:cBhvr>
                                        <p:cTn id="44" dur="1" fill="hold">
                                          <p:stCondLst>
                                            <p:cond delay="1249"/>
                                          </p:stCondLst>
                                        </p:cTn>
                                        <p:tgtEl>
                                          <p:spTgt spid="7"/>
                                        </p:tgtEl>
                                        <p:attrNameLst>
                                          <p:attrName>style.visibility</p:attrName>
                                        </p:attrNameLst>
                                      </p:cBhvr>
                                      <p:to>
                                        <p:strVal val="hidden"/>
                                      </p:to>
                                    </p:set>
                                  </p:childTnLst>
                                </p:cTn>
                              </p:par>
                              <p:par>
                                <p:cTn id="45" presetID="10" presetClass="entr" presetSubtype="0" fill="hold" grpId="0" nodeType="withEffect">
                                  <p:stCondLst>
                                    <p:cond delay="5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63" presetClass="path" presetSubtype="0" accel="50000" decel="50000" fill="hold" grpId="1" nodeType="withEffect">
                                  <p:stCondLst>
                                    <p:cond delay="5500"/>
                                  </p:stCondLst>
                                  <p:childTnLst>
                                    <p:animMotion origin="layout" path="M -1.3112 -0.00254 L 0 -1.48148E-6 " pathEditMode="relative" rAng="0" ptsTypes="AA">
                                      <p:cBhvr>
                                        <p:cTn id="49" dur="3000" fill="hold"/>
                                        <p:tgtEl>
                                          <p:spTgt spid="30"/>
                                        </p:tgtEl>
                                        <p:attrNameLst>
                                          <p:attrName>ppt_x</p:attrName>
                                          <p:attrName>ppt_y</p:attrName>
                                        </p:attrNameLst>
                                      </p:cBhvr>
                                      <p:rCtr x="65560"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0" grpId="0" animBg="1"/>
      <p:bldP spid="30"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BD20A1E4-07D2-2241-FFDB-B7515CD87B0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40" b="140"/>
          <a:stretch/>
        </p:blipFill>
        <p:spPr>
          <a:xfrm>
            <a:off x="0" y="0"/>
            <a:ext cx="5159375" cy="6858000"/>
          </a:xfrm>
        </p:spPr>
      </p:pic>
      <p:grpSp>
        <p:nvGrpSpPr>
          <p:cNvPr id="28" name="Group 27">
            <a:extLst>
              <a:ext uri="{FF2B5EF4-FFF2-40B4-BE49-F238E27FC236}">
                <a16:creationId xmlns:a16="http://schemas.microsoft.com/office/drawing/2014/main" id="{8A56EF3C-6011-B1C4-27D7-5A0E09019E22}"/>
              </a:ext>
            </a:extLst>
          </p:cNvPr>
          <p:cNvGrpSpPr/>
          <p:nvPr/>
        </p:nvGrpSpPr>
        <p:grpSpPr>
          <a:xfrm>
            <a:off x="4727848" y="2996952"/>
            <a:ext cx="864096" cy="864096"/>
            <a:chOff x="4727848" y="2996952"/>
            <a:chExt cx="864096" cy="864096"/>
          </a:xfrm>
        </p:grpSpPr>
        <p:sp>
          <p:nvSpPr>
            <p:cNvPr id="6" name="Oval 5">
              <a:extLst>
                <a:ext uri="{FF2B5EF4-FFF2-40B4-BE49-F238E27FC236}">
                  <a16:creationId xmlns:a16="http://schemas.microsoft.com/office/drawing/2014/main" id="{77C29F94-C179-BD8A-BC4D-D81902B3C562}"/>
                </a:ext>
              </a:extLst>
            </p:cNvPr>
            <p:cNvSpPr/>
            <p:nvPr/>
          </p:nvSpPr>
          <p:spPr>
            <a:xfrm>
              <a:off x="4727848" y="2996952"/>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escr="Caret Down with solid fill">
              <a:extLst>
                <a:ext uri="{FF2B5EF4-FFF2-40B4-BE49-F238E27FC236}">
                  <a16:creationId xmlns:a16="http://schemas.microsoft.com/office/drawing/2014/main" id="{9706C4C7-18AE-31C2-D7D9-4A36710109CD}"/>
                </a:ext>
              </a:extLst>
            </p:cNvPr>
            <p:cNvSpPr/>
            <p:nvPr/>
          </p:nvSpPr>
          <p:spPr>
            <a:xfrm rot="16200000">
              <a:off x="5029612" y="3354083"/>
              <a:ext cx="260568" cy="149836"/>
            </a:xfrm>
            <a:custGeom>
              <a:avLst/>
              <a:gdLst>
                <a:gd name="connsiteX0" fmla="*/ 269138 w 538219"/>
                <a:gd name="connsiteY0" fmla="*/ 309496 h 309495"/>
                <a:gd name="connsiteX1" fmla="*/ 0 w 538219"/>
                <a:gd name="connsiteY1" fmla="*/ 40415 h 309495"/>
                <a:gd name="connsiteX2" fmla="*/ 40405 w 538219"/>
                <a:gd name="connsiteY2" fmla="*/ 0 h 309495"/>
                <a:gd name="connsiteX3" fmla="*/ 269138 w 538219"/>
                <a:gd name="connsiteY3" fmla="*/ 228686 h 309495"/>
                <a:gd name="connsiteX4" fmla="*/ 497815 w 538219"/>
                <a:gd name="connsiteY4" fmla="*/ 10 h 309495"/>
                <a:gd name="connsiteX5" fmla="*/ 538220 w 538219"/>
                <a:gd name="connsiteY5" fmla="*/ 40415 h 309495"/>
                <a:gd name="connsiteX6" fmla="*/ 269138 w 538219"/>
                <a:gd name="connsiteY6" fmla="*/ 309496 h 30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219" h="309495">
                  <a:moveTo>
                    <a:pt x="269138" y="309496"/>
                  </a:moveTo>
                  <a:lnTo>
                    <a:pt x="0" y="40415"/>
                  </a:lnTo>
                  <a:lnTo>
                    <a:pt x="40405" y="0"/>
                  </a:lnTo>
                  <a:lnTo>
                    <a:pt x="269138" y="228686"/>
                  </a:lnTo>
                  <a:lnTo>
                    <a:pt x="497815" y="10"/>
                  </a:lnTo>
                  <a:lnTo>
                    <a:pt x="538220" y="40415"/>
                  </a:lnTo>
                  <a:lnTo>
                    <a:pt x="269138" y="309496"/>
                  </a:lnTo>
                  <a:close/>
                </a:path>
              </a:pathLst>
            </a:custGeom>
            <a:solidFill>
              <a:schemeClr val="tx1"/>
            </a:solidFill>
            <a:ln w="9525" cap="flat">
              <a:noFill/>
              <a:prstDash val="solid"/>
              <a:miter/>
            </a:ln>
          </p:spPr>
          <p:txBody>
            <a:bodyPr rtlCol="0" anchor="ctr"/>
            <a:lstStyle/>
            <a:p>
              <a:endParaRPr lang="en-US"/>
            </a:p>
          </p:txBody>
        </p:sp>
      </p:grpSp>
      <p:sp>
        <p:nvSpPr>
          <p:cNvPr id="21" name="TextBox 20">
            <a:extLst>
              <a:ext uri="{FF2B5EF4-FFF2-40B4-BE49-F238E27FC236}">
                <a16:creationId xmlns:a16="http://schemas.microsoft.com/office/drawing/2014/main" id="{75FF9978-61AE-EE6E-9A98-1042505BA78F}"/>
              </a:ext>
            </a:extLst>
          </p:cNvPr>
          <p:cNvSpPr txBox="1"/>
          <p:nvPr/>
        </p:nvSpPr>
        <p:spPr>
          <a:xfrm>
            <a:off x="6600056" y="1831190"/>
            <a:ext cx="4007768" cy="331886"/>
          </a:xfrm>
          <a:prstGeom prst="rect">
            <a:avLst/>
          </a:prstGeom>
          <a:noFill/>
        </p:spPr>
        <p:txBody>
          <a:bodyPr wrap="square" lIns="0" rIns="0" rtlCol="0">
            <a:spAutoFit/>
          </a:bodyPr>
          <a:lstStyle/>
          <a:p>
            <a:pPr>
              <a:lnSpc>
                <a:spcPct val="150000"/>
              </a:lnSpc>
            </a:pPr>
            <a:endParaRPr lang="en-GB" sz="1200" dirty="0">
              <a:solidFill>
                <a:schemeClr val="bg1"/>
              </a:solidFill>
            </a:endParaRPr>
          </a:p>
        </p:txBody>
      </p:sp>
      <p:sp>
        <p:nvSpPr>
          <p:cNvPr id="4" name="Text Placeholder 3">
            <a:extLst>
              <a:ext uri="{FF2B5EF4-FFF2-40B4-BE49-F238E27FC236}">
                <a16:creationId xmlns:a16="http://schemas.microsoft.com/office/drawing/2014/main" id="{63967D42-EA02-B0F2-A5DF-33E557EB4A72}"/>
              </a:ext>
            </a:extLst>
          </p:cNvPr>
          <p:cNvSpPr>
            <a:spLocks noGrp="1"/>
          </p:cNvSpPr>
          <p:nvPr>
            <p:ph type="body" sz="quarter" idx="14"/>
          </p:nvPr>
        </p:nvSpPr>
        <p:spPr>
          <a:xfrm>
            <a:off x="5663952" y="1394290"/>
            <a:ext cx="4320479" cy="535531"/>
          </a:xfrm>
        </p:spPr>
        <p:txBody>
          <a:bodyPr>
            <a:normAutofit lnSpcReduction="10000"/>
          </a:bodyPr>
          <a:lstStyle/>
          <a:p>
            <a:r>
              <a:rPr lang="en-GB" dirty="0"/>
              <a:t>About me</a:t>
            </a:r>
            <a:endParaRPr lang="en-US" dirty="0"/>
          </a:p>
        </p:txBody>
      </p:sp>
      <p:sp>
        <p:nvSpPr>
          <p:cNvPr id="2" name="!!base">
            <a:extLst>
              <a:ext uri="{FF2B5EF4-FFF2-40B4-BE49-F238E27FC236}">
                <a16:creationId xmlns:a16="http://schemas.microsoft.com/office/drawing/2014/main" id="{C2C23FBA-1216-98AD-5B63-2C27861566A4}"/>
              </a:ext>
            </a:extLst>
          </p:cNvPr>
          <p:cNvSpPr/>
          <p:nvPr/>
        </p:nvSpPr>
        <p:spPr>
          <a:xfrm>
            <a:off x="0" y="6597352"/>
            <a:ext cx="12192000" cy="26064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rogress bar">
            <a:extLst>
              <a:ext uri="{FF2B5EF4-FFF2-40B4-BE49-F238E27FC236}">
                <a16:creationId xmlns:a16="http://schemas.microsoft.com/office/drawing/2014/main" id="{67D7DBD4-7429-0CE5-5684-AE188FACA153}"/>
              </a:ext>
            </a:extLst>
          </p:cNvPr>
          <p:cNvSpPr/>
          <p:nvPr/>
        </p:nvSpPr>
        <p:spPr>
          <a:xfrm>
            <a:off x="0" y="6597352"/>
            <a:ext cx="10992544" cy="260648"/>
          </a:xfrm>
          <a:prstGeom prst="rect">
            <a:avLst/>
          </a:prstGeom>
          <a:gradFill flip="none" rotWithShape="1">
            <a:gsLst>
              <a:gs pos="50000">
                <a:schemeClr val="accent4"/>
              </a:gs>
              <a:gs pos="0">
                <a:schemeClr val="accent3"/>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561FD2A-8A38-A38C-03C9-BB937137A0F6}"/>
              </a:ext>
            </a:extLst>
          </p:cNvPr>
          <p:cNvSpPr txBox="1"/>
          <p:nvPr/>
        </p:nvSpPr>
        <p:spPr>
          <a:xfrm>
            <a:off x="5807968" y="2009521"/>
            <a:ext cx="5386606" cy="1323439"/>
          </a:xfrm>
          <a:prstGeom prst="rect">
            <a:avLst/>
          </a:prstGeom>
          <a:noFill/>
        </p:spPr>
        <p:txBody>
          <a:bodyPr wrap="square" rtlCol="0">
            <a:spAutoFit/>
          </a:bodyPr>
          <a:lstStyle/>
          <a:p>
            <a:pPr marL="457200" indent="-457200">
              <a:buFont typeface="Wingdings" panose="05000000000000000000" pitchFamily="2" charset="2"/>
              <a:buChar char="v"/>
            </a:pPr>
            <a:r>
              <a:rPr lang="en-US" sz="3600" dirty="0">
                <a:solidFill>
                  <a:schemeClr val="tx2">
                    <a:lumMod val="60000"/>
                    <a:lumOff val="40000"/>
                  </a:schemeClr>
                </a:solidFill>
                <a:latin typeface="Bodoni MT" panose="02070603080606020203" pitchFamily="18" charset="0"/>
              </a:rPr>
              <a:t>Anushka Avanti</a:t>
            </a:r>
          </a:p>
          <a:p>
            <a:r>
              <a:rPr lang="en-US" sz="2400" dirty="0">
                <a:solidFill>
                  <a:schemeClr val="accent2">
                    <a:lumMod val="60000"/>
                    <a:lumOff val="40000"/>
                  </a:schemeClr>
                </a:solidFill>
                <a:latin typeface="Bodoni MT" panose="02070603080606020203" pitchFamily="18" charset="0"/>
              </a:rPr>
              <a:t>      (E23CSEU0190@bennett.edu.in)</a:t>
            </a:r>
          </a:p>
          <a:p>
            <a:endParaRPr lang="en-US" sz="2000" dirty="0"/>
          </a:p>
        </p:txBody>
      </p:sp>
      <p:pic>
        <p:nvPicPr>
          <p:cNvPr id="12" name="Picture 11" descr="A blue and red text on a white background&#10;&#10;Description automatically generated">
            <a:extLst>
              <a:ext uri="{FF2B5EF4-FFF2-40B4-BE49-F238E27FC236}">
                <a16:creationId xmlns:a16="http://schemas.microsoft.com/office/drawing/2014/main" id="{A03AF00E-476C-F0B0-61A7-79CB11F91D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5943" y="-20786"/>
            <a:ext cx="2446057" cy="944147"/>
          </a:xfrm>
          <a:prstGeom prst="rect">
            <a:avLst/>
          </a:prstGeom>
        </p:spPr>
      </p:pic>
    </p:spTree>
    <p:extLst>
      <p:ext uri="{BB962C8B-B14F-4D97-AF65-F5344CB8AC3E}">
        <p14:creationId xmlns:p14="http://schemas.microsoft.com/office/powerpoint/2010/main" val="40571953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50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 calcmode="lin" valueType="num">
                                          <p:cBhvr>
                                            <p:cTn id="9" dur="500" fill="hold"/>
                                            <p:tgtEl>
                                              <p:spTgt spid="28"/>
                                            </p:tgtEl>
                                            <p:attrNameLst>
                                              <p:attrName>style.rotation</p:attrName>
                                            </p:attrNameLst>
                                          </p:cBhvr>
                                          <p:tavLst>
                                            <p:tav tm="0">
                                              <p:val>
                                                <p:fltVal val="360"/>
                                              </p:val>
                                            </p:tav>
                                            <p:tav tm="100000">
                                              <p:val>
                                                <p:fltVal val="0"/>
                                              </p:val>
                                            </p:tav>
                                          </p:tavLst>
                                        </p:anim>
                                        <p:animEffect transition="in" filter="fade">
                                          <p:cBhvr>
                                            <p:cTn id="10" dur="500"/>
                                            <p:tgtEl>
                                              <p:spTgt spid="28"/>
                                            </p:tgtEl>
                                          </p:cBhvr>
                                        </p:animEffect>
                                      </p:childTnLst>
                                    </p:cTn>
                                  </p:par>
                                  <p:par>
                                    <p:cTn id="11" presetID="42" presetClass="path" presetSubtype="0" accel="50000" decel="50000" fill="hold" nodeType="withEffect">
                                      <p:stCondLst>
                                        <p:cond delay="500"/>
                                      </p:stCondLst>
                                      <p:childTnLst>
                                        <p:animMotion origin="layout" path="M 0.0237 0.03148 L 2.91667E-6 0 " pathEditMode="relative" rAng="0" ptsTypes="AA">
                                          <p:cBhvr>
                                            <p:cTn id="12" dur="750" fill="hold"/>
                                            <p:tgtEl>
                                              <p:spTgt spid="28"/>
                                            </p:tgtEl>
                                            <p:attrNameLst>
                                              <p:attrName>ppt_x</p:attrName>
                                              <p:attrName>ppt_y</p:attrName>
                                            </p:attrNameLst>
                                          </p:cBhvr>
                                          <p:rCtr x="-1185" y="-1574"/>
                                        </p:animMotion>
                                      </p:childTnLst>
                                    </p:cTn>
                                  </p:par>
                                  <p:par>
                                    <p:cTn id="13" presetID="22" presetClass="entr" presetSubtype="1" fill="hold" grpId="0" nodeType="withEffect">
                                      <p:stCondLst>
                                        <p:cond delay="75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par>
                                    <p:cTn id="16" presetID="64" presetClass="path" presetSubtype="0" accel="33333" fill="hold" grpId="1" nodeType="withEffect" p14:presetBounceEnd="26667">
                                      <p:stCondLst>
                                        <p:cond delay="750"/>
                                      </p:stCondLst>
                                      <p:childTnLst>
                                        <p:animMotion origin="layout" path="M 0.01185 0.01736 L 3.33333E-6 -1.11111E-6 " pathEditMode="relative" rAng="0" ptsTypes="AA" p14:bounceEnd="26667">
                                          <p:cBhvr>
                                            <p:cTn id="17" dur="750" fill="hold"/>
                                            <p:tgtEl>
                                              <p:spTgt spid="4"/>
                                            </p:tgtEl>
                                            <p:attrNameLst>
                                              <p:attrName>ppt_x</p:attrName>
                                              <p:attrName>ppt_y</p:attrName>
                                            </p:attrNameLst>
                                          </p:cBhvr>
                                          <p:rCtr x="-599" y="-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50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 calcmode="lin" valueType="num">
                                          <p:cBhvr>
                                            <p:cTn id="9" dur="500" fill="hold"/>
                                            <p:tgtEl>
                                              <p:spTgt spid="28"/>
                                            </p:tgtEl>
                                            <p:attrNameLst>
                                              <p:attrName>style.rotation</p:attrName>
                                            </p:attrNameLst>
                                          </p:cBhvr>
                                          <p:tavLst>
                                            <p:tav tm="0">
                                              <p:val>
                                                <p:fltVal val="360"/>
                                              </p:val>
                                            </p:tav>
                                            <p:tav tm="100000">
                                              <p:val>
                                                <p:fltVal val="0"/>
                                              </p:val>
                                            </p:tav>
                                          </p:tavLst>
                                        </p:anim>
                                        <p:animEffect transition="in" filter="fade">
                                          <p:cBhvr>
                                            <p:cTn id="10" dur="500"/>
                                            <p:tgtEl>
                                              <p:spTgt spid="28"/>
                                            </p:tgtEl>
                                          </p:cBhvr>
                                        </p:animEffect>
                                      </p:childTnLst>
                                    </p:cTn>
                                  </p:par>
                                  <p:par>
                                    <p:cTn id="11" presetID="42" presetClass="path" presetSubtype="0" accel="50000" decel="50000" fill="hold" nodeType="withEffect">
                                      <p:stCondLst>
                                        <p:cond delay="500"/>
                                      </p:stCondLst>
                                      <p:childTnLst>
                                        <p:animMotion origin="layout" path="M 0.0237 0.03148 L 2.91667E-6 0 " pathEditMode="relative" rAng="0" ptsTypes="AA">
                                          <p:cBhvr>
                                            <p:cTn id="12" dur="750" fill="hold"/>
                                            <p:tgtEl>
                                              <p:spTgt spid="28"/>
                                            </p:tgtEl>
                                            <p:attrNameLst>
                                              <p:attrName>ppt_x</p:attrName>
                                              <p:attrName>ppt_y</p:attrName>
                                            </p:attrNameLst>
                                          </p:cBhvr>
                                          <p:rCtr x="-1185" y="-1574"/>
                                        </p:animMotion>
                                      </p:childTnLst>
                                    </p:cTn>
                                  </p:par>
                                  <p:par>
                                    <p:cTn id="13" presetID="22" presetClass="entr" presetSubtype="1" fill="hold" grpId="0" nodeType="withEffect">
                                      <p:stCondLst>
                                        <p:cond delay="75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par>
                                    <p:cTn id="16" presetID="64" presetClass="path" presetSubtype="0" accel="33333" fill="hold" grpId="1" nodeType="withEffect">
                                      <p:stCondLst>
                                        <p:cond delay="750"/>
                                      </p:stCondLst>
                                      <p:childTnLst>
                                        <p:animMotion origin="layout" path="M 0.01185 0.01736 L 3.33333E-6 -1.11111E-6 " pathEditMode="relative" rAng="0" ptsTypes="AA">
                                          <p:cBhvr>
                                            <p:cTn id="17" dur="750" fill="hold"/>
                                            <p:tgtEl>
                                              <p:spTgt spid="4"/>
                                            </p:tgtEl>
                                            <p:attrNameLst>
                                              <p:attrName>ppt_x</p:attrName>
                                              <p:attrName>ppt_y</p:attrName>
                                            </p:attrNameLst>
                                          </p:cBhvr>
                                          <p:rCtr x="-599" y="-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descr="Abstract background of node and mesh">
            <a:extLst>
              <a:ext uri="{FF2B5EF4-FFF2-40B4-BE49-F238E27FC236}">
                <a16:creationId xmlns:a16="http://schemas.microsoft.com/office/drawing/2014/main" id="{3191E13C-CD95-81CB-514E-090D9C54298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p:blipFill>
        <p:spPr>
          <a:xfrm>
            <a:off x="0" y="0"/>
            <a:ext cx="12192000" cy="6858000"/>
          </a:xfrm>
        </p:spPr>
      </p:pic>
      <p:sp>
        <p:nvSpPr>
          <p:cNvPr id="3" name="Rectangle: Rounded Corners 2">
            <a:extLst>
              <a:ext uri="{FF2B5EF4-FFF2-40B4-BE49-F238E27FC236}">
                <a16:creationId xmlns:a16="http://schemas.microsoft.com/office/drawing/2014/main" id="{458178C9-6534-5C64-23E0-56FFC2F55653}"/>
              </a:ext>
            </a:extLst>
          </p:cNvPr>
          <p:cNvSpPr/>
          <p:nvPr/>
        </p:nvSpPr>
        <p:spPr>
          <a:xfrm>
            <a:off x="3071664" y="-891480"/>
            <a:ext cx="10153128" cy="5544616"/>
          </a:xfrm>
          <a:prstGeom prst="roundRect">
            <a:avLst>
              <a:gd name="adj" fmla="val 2356"/>
            </a:avLst>
          </a:prstGeom>
          <a:gradFill>
            <a:gsLst>
              <a:gs pos="100000">
                <a:schemeClr val="accent1">
                  <a:alpha val="80000"/>
                </a:schemeClr>
              </a:gs>
              <a:gs pos="0">
                <a:schemeClr val="accent1"/>
              </a:gs>
            </a:gsLst>
            <a:path path="circle">
              <a:fillToRect r="100000" b="100000"/>
            </a:path>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0D2E61D-4FED-5925-3C57-45BE05DC4D98}"/>
              </a:ext>
            </a:extLst>
          </p:cNvPr>
          <p:cNvSpPr txBox="1"/>
          <p:nvPr/>
        </p:nvSpPr>
        <p:spPr>
          <a:xfrm>
            <a:off x="4223792" y="836712"/>
            <a:ext cx="6984776" cy="1200329"/>
          </a:xfrm>
          <a:prstGeom prst="rect">
            <a:avLst/>
          </a:prstGeom>
          <a:noFill/>
        </p:spPr>
        <p:txBody>
          <a:bodyPr wrap="square" lIns="0" rIns="0" rtlCol="0" anchor="b">
            <a:spAutoFit/>
          </a:bodyPr>
          <a:lstStyle/>
          <a:p>
            <a:r>
              <a:rPr lang="en-GB" sz="7200">
                <a:solidFill>
                  <a:schemeClr val="bg1"/>
                </a:solidFill>
                <a:latin typeface="+mj-lt"/>
              </a:rPr>
              <a:t>THANK YOU</a:t>
            </a:r>
            <a:endParaRPr lang="en-US" sz="7200">
              <a:solidFill>
                <a:schemeClr val="bg1"/>
              </a:solidFill>
              <a:latin typeface="+mj-lt"/>
            </a:endParaRPr>
          </a:p>
        </p:txBody>
      </p:sp>
      <p:sp>
        <p:nvSpPr>
          <p:cNvPr id="5" name="TextBox 4">
            <a:extLst>
              <a:ext uri="{FF2B5EF4-FFF2-40B4-BE49-F238E27FC236}">
                <a16:creationId xmlns:a16="http://schemas.microsoft.com/office/drawing/2014/main" id="{782F7502-7D54-71AF-7798-6DE5DFC4EAC2}"/>
              </a:ext>
            </a:extLst>
          </p:cNvPr>
          <p:cNvSpPr txBox="1"/>
          <p:nvPr/>
        </p:nvSpPr>
        <p:spPr>
          <a:xfrm>
            <a:off x="4655840" y="2092642"/>
            <a:ext cx="5688632" cy="781111"/>
          </a:xfrm>
          <a:prstGeom prst="rect">
            <a:avLst/>
          </a:prstGeom>
          <a:noFill/>
        </p:spPr>
        <p:txBody>
          <a:bodyPr wrap="square" lIns="0" rIns="0" rtlCol="0" anchor="t">
            <a:spAutoFit/>
          </a:bodyPr>
          <a:lstStyle/>
          <a:p>
            <a:pPr>
              <a:lnSpc>
                <a:spcPct val="150000"/>
              </a:lnSpc>
            </a:pPr>
            <a:r>
              <a:rPr lang="en-US" sz="1600" dirty="0">
                <a:solidFill>
                  <a:schemeClr val="bg1"/>
                </a:solidFill>
              </a:rPr>
              <a:t>Thank you for your time and attention. Your support and engagement are deeply appreciated.</a:t>
            </a:r>
            <a:endParaRPr lang="en-GB" sz="1600" dirty="0">
              <a:solidFill>
                <a:schemeClr val="bg1"/>
              </a:solidFill>
            </a:endParaRPr>
          </a:p>
        </p:txBody>
      </p:sp>
      <p:sp>
        <p:nvSpPr>
          <p:cNvPr id="6" name="Rectangle: Rounded Corners 5">
            <a:extLst>
              <a:ext uri="{FF2B5EF4-FFF2-40B4-BE49-F238E27FC236}">
                <a16:creationId xmlns:a16="http://schemas.microsoft.com/office/drawing/2014/main" id="{B9B75C6E-71DA-8341-8273-0C78D090EF4B}"/>
              </a:ext>
            </a:extLst>
          </p:cNvPr>
          <p:cNvSpPr/>
          <p:nvPr/>
        </p:nvSpPr>
        <p:spPr>
          <a:xfrm>
            <a:off x="4272136" y="2173569"/>
            <a:ext cx="72008" cy="751375"/>
          </a:xfrm>
          <a:prstGeom prst="roundRect">
            <a:avLst>
              <a:gd name="adj" fmla="val 12699"/>
            </a:avLst>
          </a:prstGeom>
          <a:gradFill>
            <a:gsLst>
              <a:gs pos="0">
                <a:schemeClr val="accent2"/>
              </a:gs>
              <a:gs pos="50000">
                <a:schemeClr val="accent4"/>
              </a:gs>
              <a:gs pos="100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61494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42" presetClass="path" presetSubtype="0" accel="50000" decel="50000" fill="hold" grpId="1" nodeType="withEffect">
                                      <p:stCondLst>
                                        <p:cond delay="0"/>
                                      </p:stCondLst>
                                      <p:childTnLst>
                                        <p:animMotion origin="layout" path="M -0.09753 0.17107 L 2.08333E-7 -4.07407E-6 " pathEditMode="relative" rAng="0" ptsTypes="AA">
                                          <p:cBhvr>
                                            <p:cTn id="9" dur="1250" fill="hold"/>
                                            <p:tgtEl>
                                              <p:spTgt spid="3"/>
                                            </p:tgtEl>
                                            <p:attrNameLst>
                                              <p:attrName>ppt_x</p:attrName>
                                              <p:attrName>ppt_y</p:attrName>
                                            </p:attrNameLst>
                                          </p:cBhvr>
                                          <p:rCtr x="4870" y="-8565"/>
                                        </p:animMotion>
                                      </p:childTnLst>
                                    </p:cTn>
                                  </p:par>
                                  <p:par>
                                    <p:cTn id="10" presetID="22" presetClass="entr" presetSubtype="1"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64" presetClass="path" presetSubtype="0" accel="33333" fill="hold" grpId="1" nodeType="withEffect" p14:presetBounceEnd="26667">
                                      <p:stCondLst>
                                        <p:cond delay="500"/>
                                      </p:stCondLst>
                                      <p:childTnLst>
                                        <p:animMotion origin="layout" path="M 0.01185 0.01736 L -2.70833E-6 -7.40741E-7 " pathEditMode="relative" rAng="0" ptsTypes="AA" p14:bounceEnd="26667">
                                          <p:cBhvr>
                                            <p:cTn id="14" dur="750" fill="hold"/>
                                            <p:tgtEl>
                                              <p:spTgt spid="4"/>
                                            </p:tgtEl>
                                            <p:attrNameLst>
                                              <p:attrName>ppt_x</p:attrName>
                                              <p:attrName>ppt_y</p:attrName>
                                            </p:attrNameLst>
                                          </p:cBhvr>
                                          <p:rCtr x="-599" y="-880"/>
                                        </p:animMotion>
                                      </p:childTnLst>
                                    </p:cTn>
                                  </p:par>
                                  <p:par>
                                    <p:cTn id="15" presetID="22" presetClass="entr" presetSubtype="1"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par>
                                    <p:cTn id="18" presetID="64" presetClass="path" presetSubtype="0" accel="33333" fill="hold" grpId="1" nodeType="withEffect" p14:presetBounceEnd="26667">
                                      <p:stCondLst>
                                        <p:cond delay="500"/>
                                      </p:stCondLst>
                                      <p:childTnLst>
                                        <p:animMotion origin="layout" path="M 0.01185 0.01736 L -4.16667E-6 2.96296E-6 " pathEditMode="relative" rAng="0" ptsTypes="AA" p14:bounceEnd="26667">
                                          <p:cBhvr>
                                            <p:cTn id="19" dur="750" fill="hold"/>
                                            <p:tgtEl>
                                              <p:spTgt spid="5"/>
                                            </p:tgtEl>
                                            <p:attrNameLst>
                                              <p:attrName>ppt_x</p:attrName>
                                              <p:attrName>ppt_y</p:attrName>
                                            </p:attrNameLst>
                                          </p:cBhvr>
                                          <p:rCtr x="-599" y="-880"/>
                                        </p:animMotion>
                                      </p:childTnLst>
                                    </p:cTn>
                                  </p:par>
                                  <p:par>
                                    <p:cTn id="20" presetID="22" presetClass="entr" presetSubtype="4"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P spid="5" grpId="0"/>
          <p:bldP spid="5" grpId="1"/>
          <p:bldP spid="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42" presetClass="path" presetSubtype="0" accel="50000" decel="50000" fill="hold" grpId="1" nodeType="withEffect">
                                      <p:stCondLst>
                                        <p:cond delay="0"/>
                                      </p:stCondLst>
                                      <p:childTnLst>
                                        <p:animMotion origin="layout" path="M -0.09753 0.17107 L 2.08333E-7 -4.07407E-6 " pathEditMode="relative" rAng="0" ptsTypes="AA">
                                          <p:cBhvr>
                                            <p:cTn id="9" dur="1250" fill="hold"/>
                                            <p:tgtEl>
                                              <p:spTgt spid="3"/>
                                            </p:tgtEl>
                                            <p:attrNameLst>
                                              <p:attrName>ppt_x</p:attrName>
                                              <p:attrName>ppt_y</p:attrName>
                                            </p:attrNameLst>
                                          </p:cBhvr>
                                          <p:rCtr x="4870" y="-8565"/>
                                        </p:animMotion>
                                      </p:childTnLst>
                                    </p:cTn>
                                  </p:par>
                                  <p:par>
                                    <p:cTn id="10" presetID="22" presetClass="entr" presetSubtype="1"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64" presetClass="path" presetSubtype="0" accel="33333" fill="hold" grpId="1" nodeType="withEffect">
                                      <p:stCondLst>
                                        <p:cond delay="500"/>
                                      </p:stCondLst>
                                      <p:childTnLst>
                                        <p:animMotion origin="layout" path="M 0.01185 0.01736 L -2.70833E-6 -7.40741E-7 " pathEditMode="relative" rAng="0" ptsTypes="AA">
                                          <p:cBhvr>
                                            <p:cTn id="14" dur="750" fill="hold"/>
                                            <p:tgtEl>
                                              <p:spTgt spid="4"/>
                                            </p:tgtEl>
                                            <p:attrNameLst>
                                              <p:attrName>ppt_x</p:attrName>
                                              <p:attrName>ppt_y</p:attrName>
                                            </p:attrNameLst>
                                          </p:cBhvr>
                                          <p:rCtr x="-599" y="-880"/>
                                        </p:animMotion>
                                      </p:childTnLst>
                                    </p:cTn>
                                  </p:par>
                                  <p:par>
                                    <p:cTn id="15" presetID="22" presetClass="entr" presetSubtype="1"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par>
                                    <p:cTn id="18" presetID="64" presetClass="path" presetSubtype="0" accel="33333" fill="hold" grpId="1" nodeType="withEffect">
                                      <p:stCondLst>
                                        <p:cond delay="500"/>
                                      </p:stCondLst>
                                      <p:childTnLst>
                                        <p:animMotion origin="layout" path="M 0.01185 0.01736 L -4.16667E-6 2.96296E-6 " pathEditMode="relative" rAng="0" ptsTypes="AA">
                                          <p:cBhvr>
                                            <p:cTn id="19" dur="750" fill="hold"/>
                                            <p:tgtEl>
                                              <p:spTgt spid="5"/>
                                            </p:tgtEl>
                                            <p:attrNameLst>
                                              <p:attrName>ppt_x</p:attrName>
                                              <p:attrName>ppt_y</p:attrName>
                                            </p:attrNameLst>
                                          </p:cBhvr>
                                          <p:rCtr x="-599" y="-880"/>
                                        </p:animMotion>
                                      </p:childTnLst>
                                    </p:cTn>
                                  </p:par>
                                  <p:par>
                                    <p:cTn id="20" presetID="22" presetClass="entr" presetSubtype="4"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P spid="5" grpId="0"/>
          <p:bldP spid="5" grpId="1"/>
          <p:bldP spid="6"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F9FC010-EFA4-CFBF-BFEE-0C56E2BAADB1}"/>
              </a:ext>
            </a:extLst>
          </p:cNvPr>
          <p:cNvSpPr>
            <a:spLocks noGrp="1"/>
          </p:cNvSpPr>
          <p:nvPr>
            <p:ph type="pic" sz="quarter" idx="10"/>
          </p:nvPr>
        </p:nvSpPr>
        <p:spPr/>
        <p:txBody>
          <a:bodyPr/>
          <a:lstStyle/>
          <a:p>
            <a:endParaRPr lang="en-US"/>
          </a:p>
        </p:txBody>
      </p:sp>
      <p:sp>
        <p:nvSpPr>
          <p:cNvPr id="7" name="Rectangle 6">
            <a:extLst>
              <a:ext uri="{FF2B5EF4-FFF2-40B4-BE49-F238E27FC236}">
                <a16:creationId xmlns:a16="http://schemas.microsoft.com/office/drawing/2014/main" id="{229755D9-E2A5-51D0-6A02-276A6EE40B32}"/>
              </a:ext>
            </a:extLst>
          </p:cNvPr>
          <p:cNvSpPr/>
          <p:nvPr/>
        </p:nvSpPr>
        <p:spPr>
          <a:xfrm>
            <a:off x="-24680" y="-14102"/>
            <a:ext cx="12255122" cy="697149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22802C4-CC30-DE4F-5D12-3C445DD8C2CD}"/>
              </a:ext>
            </a:extLst>
          </p:cNvPr>
          <p:cNvSpPr>
            <a:spLocks noGrp="1"/>
          </p:cNvSpPr>
          <p:nvPr>
            <p:ph type="body" sz="quarter" idx="11"/>
          </p:nvPr>
        </p:nvSpPr>
        <p:spPr/>
        <p:txBody>
          <a:bodyPr/>
          <a:lstStyle/>
          <a:p>
            <a:r>
              <a:rPr lang="en-GB"/>
              <a:t>01</a:t>
            </a:r>
            <a:endParaRPr lang="en-US"/>
          </a:p>
        </p:txBody>
      </p:sp>
      <p:sp>
        <p:nvSpPr>
          <p:cNvPr id="4" name="Text Placeholder 3">
            <a:extLst>
              <a:ext uri="{FF2B5EF4-FFF2-40B4-BE49-F238E27FC236}">
                <a16:creationId xmlns:a16="http://schemas.microsoft.com/office/drawing/2014/main" id="{D9D72D94-99B8-5F5D-6A50-AFABD620991A}"/>
              </a:ext>
            </a:extLst>
          </p:cNvPr>
          <p:cNvSpPr>
            <a:spLocks noGrp="1"/>
          </p:cNvSpPr>
          <p:nvPr>
            <p:ph type="body" sz="quarter" idx="12"/>
          </p:nvPr>
        </p:nvSpPr>
        <p:spPr>
          <a:xfrm>
            <a:off x="6090390" y="1810315"/>
            <a:ext cx="4392487" cy="646331"/>
          </a:xfrm>
        </p:spPr>
        <p:txBody>
          <a:bodyPr>
            <a:normAutofit lnSpcReduction="10000"/>
          </a:bodyPr>
          <a:lstStyle/>
          <a:p>
            <a:r>
              <a:rPr lang="en-GB" dirty="0"/>
              <a:t>ABSTRACTION</a:t>
            </a:r>
            <a:endParaRPr lang="en-US" dirty="0"/>
          </a:p>
        </p:txBody>
      </p:sp>
      <p:sp>
        <p:nvSpPr>
          <p:cNvPr id="5" name="TextBox 4">
            <a:extLst>
              <a:ext uri="{FF2B5EF4-FFF2-40B4-BE49-F238E27FC236}">
                <a16:creationId xmlns:a16="http://schemas.microsoft.com/office/drawing/2014/main" id="{BF933A1F-6959-DD45-4360-F35315E69812}"/>
              </a:ext>
            </a:extLst>
          </p:cNvPr>
          <p:cNvSpPr txBox="1"/>
          <p:nvPr/>
        </p:nvSpPr>
        <p:spPr>
          <a:xfrm>
            <a:off x="6138136" y="2621655"/>
            <a:ext cx="4273151" cy="2374148"/>
          </a:xfrm>
          <a:prstGeom prst="rect">
            <a:avLst/>
          </a:prstGeom>
          <a:noFill/>
        </p:spPr>
        <p:txBody>
          <a:bodyPr wrap="square" lIns="0" rIns="0" rtlCol="0">
            <a:noAutofit/>
          </a:bodyPr>
          <a:lstStyle/>
          <a:p>
            <a:pPr>
              <a:lnSpc>
                <a:spcPct val="150000"/>
              </a:lnSpc>
            </a:pPr>
            <a:r>
              <a:rPr lang="en-US" sz="1400" dirty="0">
                <a:solidFill>
                  <a:schemeClr val="bg1"/>
                </a:solidFill>
              </a:rPr>
              <a:t>Music genre classification uses machine learning to analyze audio features of a music track—such as rhythm, pitch, and tone—to automatically identify its genre. This process enables efficient music tagging, supporting organized content libraries and personalized recommendations on streaming platforms.</a:t>
            </a:r>
            <a:endParaRPr lang="en-GB" sz="1400" dirty="0">
              <a:solidFill>
                <a:schemeClr val="bg1"/>
              </a:solidFill>
            </a:endParaRPr>
          </a:p>
        </p:txBody>
      </p:sp>
      <p:sp>
        <p:nvSpPr>
          <p:cNvPr id="6" name="Rectangle 5">
            <a:extLst>
              <a:ext uri="{FF2B5EF4-FFF2-40B4-BE49-F238E27FC236}">
                <a16:creationId xmlns:a16="http://schemas.microsoft.com/office/drawing/2014/main" id="{1F2F5186-4776-3939-022A-F38FFB1D1155}"/>
              </a:ext>
            </a:extLst>
          </p:cNvPr>
          <p:cNvSpPr/>
          <p:nvPr/>
        </p:nvSpPr>
        <p:spPr>
          <a:xfrm rot="5400000">
            <a:off x="3341371" y="3363838"/>
            <a:ext cx="4032447" cy="130324"/>
          </a:xfrm>
          <a:prstGeom prst="rect">
            <a:avLst/>
          </a:prstGeom>
          <a:gradFill>
            <a:gsLst>
              <a:gs pos="50000">
                <a:schemeClr val="accent4"/>
              </a:gs>
              <a:gs pos="0">
                <a:schemeClr val="accent2"/>
              </a:gs>
              <a:gs pos="100000">
                <a:schemeClr val="accent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and red text on a white background&#10;&#10;Description automatically generated">
            <a:extLst>
              <a:ext uri="{FF2B5EF4-FFF2-40B4-BE49-F238E27FC236}">
                <a16:creationId xmlns:a16="http://schemas.microsoft.com/office/drawing/2014/main" id="{98440EE2-2A89-8F82-FFDD-58699379A5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7504" y="5925428"/>
            <a:ext cx="2446057" cy="944147"/>
          </a:xfrm>
          <a:prstGeom prst="rect">
            <a:avLst/>
          </a:prstGeom>
        </p:spPr>
      </p:pic>
    </p:spTree>
    <p:extLst>
      <p:ext uri="{BB962C8B-B14F-4D97-AF65-F5344CB8AC3E}">
        <p14:creationId xmlns:p14="http://schemas.microsoft.com/office/powerpoint/2010/main" val="362156133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86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0-#ppt_h/2"/>
                                              </p:val>
                                            </p:tav>
                                            <p:tav tm="100000">
                                              <p:val>
                                                <p:strVal val="#ppt_y"/>
                                              </p:val>
                                            </p:tav>
                                          </p:tavLst>
                                        </p:anim>
                                      </p:childTnLst>
                                    </p:cTn>
                                  </p:par>
                                  <p:par>
                                    <p:cTn id="9" presetID="22" presetClass="entr" presetSubtype="4"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2" presetClass="entr" presetSubtype="8"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par>
                                    <p:cTn id="15" presetID="63" presetClass="path" presetSubtype="0" accel="33333" decel="33333" fill="hold" grpId="1" nodeType="withEffect">
                                      <p:stCondLst>
                                        <p:cond delay="500"/>
                                      </p:stCondLst>
                                      <p:childTnLst>
                                        <p:animMotion origin="layout" path="M -0.1181 0.02106 L -1.45833E-6 0 " pathEditMode="relative" rAng="0" ptsTypes="AA">
                                          <p:cBhvr>
                                            <p:cTn id="16" dur="750" fill="hold"/>
                                            <p:tgtEl>
                                              <p:spTgt spid="3"/>
                                            </p:tgtEl>
                                            <p:attrNameLst>
                                              <p:attrName>ppt_x</p:attrName>
                                              <p:attrName>ppt_y</p:attrName>
                                            </p:attrNameLst>
                                          </p:cBhvr>
                                          <p:rCtr x="5898" y="-1065"/>
                                        </p:animMotion>
                                      </p:childTnLst>
                                    </p:cTn>
                                  </p:par>
                                  <p:par>
                                    <p:cTn id="17" presetID="22" presetClass="entr" presetSubtype="1" fill="hold" grpId="0" nodeType="withEffect">
                                      <p:stCondLst>
                                        <p:cond delay="75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par>
                                    <p:cTn id="20" presetID="64" presetClass="path" presetSubtype="0" accel="33333" fill="hold" grpId="1" nodeType="withEffect" p14:presetBounceEnd="26667">
                                      <p:stCondLst>
                                        <p:cond delay="750"/>
                                      </p:stCondLst>
                                      <p:childTnLst>
                                        <p:animMotion origin="layout" path="M 0.03542 0.08148 L -3.75E-6 -3.33333E-6 " pathEditMode="relative" rAng="0" ptsTypes="AA" p14:bounceEnd="26667">
                                          <p:cBhvr>
                                            <p:cTn id="21" dur="750" fill="hold"/>
                                            <p:tgtEl>
                                              <p:spTgt spid="4"/>
                                            </p:tgtEl>
                                            <p:attrNameLst>
                                              <p:attrName>ppt_x</p:attrName>
                                              <p:attrName>ppt_y</p:attrName>
                                            </p:attrNameLst>
                                          </p:cBhvr>
                                          <p:rCtr x="-1771" y="-4074"/>
                                        </p:animMotion>
                                      </p:childTnLst>
                                    </p:cTn>
                                  </p:par>
                                  <p:par>
                                    <p:cTn id="22" presetID="22" presetClass="entr" presetSubtype="1" fill="hold" grpId="0" nodeType="withEffect">
                                      <p:stCondLst>
                                        <p:cond delay="100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par>
                                    <p:cTn id="25" presetID="64" presetClass="path" presetSubtype="0" accel="33333" decel="33333" fill="hold" grpId="1" nodeType="withEffect">
                                      <p:stCondLst>
                                        <p:cond delay="1000"/>
                                      </p:stCondLst>
                                      <p:childTnLst>
                                        <p:animMotion origin="layout" path="M 0.0237 0.09791 L -2.91667E-6 4.81481E-6 " pathEditMode="relative" rAng="0" ptsTypes="AA">
                                          <p:cBhvr>
                                            <p:cTn id="26" dur="750" fill="hold"/>
                                            <p:tgtEl>
                                              <p:spTgt spid="5"/>
                                            </p:tgtEl>
                                            <p:attrNameLst>
                                              <p:attrName>ppt_x</p:attrName>
                                              <p:attrName>ppt_y</p:attrName>
                                            </p:attrNameLst>
                                          </p:cBhvr>
                                          <p:rCtr x="-1185" y="-4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3" grpId="1"/>
          <p:bldP spid="4" grpId="0"/>
          <p:bldP spid="4" grpId="1"/>
          <p:bldP spid="5" grpId="0"/>
          <p:bldP spid="5" grpId="1"/>
          <p:bldP spid="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86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0-#ppt_h/2"/>
                                              </p:val>
                                            </p:tav>
                                            <p:tav tm="100000">
                                              <p:val>
                                                <p:strVal val="#ppt_y"/>
                                              </p:val>
                                            </p:tav>
                                          </p:tavLst>
                                        </p:anim>
                                      </p:childTnLst>
                                    </p:cTn>
                                  </p:par>
                                  <p:par>
                                    <p:cTn id="9" presetID="22" presetClass="entr" presetSubtype="4"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2" presetClass="entr" presetSubtype="8"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par>
                                    <p:cTn id="15" presetID="63" presetClass="path" presetSubtype="0" accel="33333" decel="33333" fill="hold" grpId="1" nodeType="withEffect">
                                      <p:stCondLst>
                                        <p:cond delay="500"/>
                                      </p:stCondLst>
                                      <p:childTnLst>
                                        <p:animMotion origin="layout" path="M -0.1181 0.02106 L -1.45833E-6 0 " pathEditMode="relative" rAng="0" ptsTypes="AA">
                                          <p:cBhvr>
                                            <p:cTn id="16" dur="750" fill="hold"/>
                                            <p:tgtEl>
                                              <p:spTgt spid="3"/>
                                            </p:tgtEl>
                                            <p:attrNameLst>
                                              <p:attrName>ppt_x</p:attrName>
                                              <p:attrName>ppt_y</p:attrName>
                                            </p:attrNameLst>
                                          </p:cBhvr>
                                          <p:rCtr x="5898" y="-1065"/>
                                        </p:animMotion>
                                      </p:childTnLst>
                                    </p:cTn>
                                  </p:par>
                                  <p:par>
                                    <p:cTn id="17" presetID="22" presetClass="entr" presetSubtype="1" fill="hold" grpId="0" nodeType="withEffect">
                                      <p:stCondLst>
                                        <p:cond delay="75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par>
                                    <p:cTn id="20" presetID="64" presetClass="path" presetSubtype="0" accel="33333" fill="hold" grpId="1" nodeType="withEffect">
                                      <p:stCondLst>
                                        <p:cond delay="750"/>
                                      </p:stCondLst>
                                      <p:childTnLst>
                                        <p:animMotion origin="layout" path="M 0.03542 0.08148 L -3.75E-6 -3.33333E-6 " pathEditMode="relative" rAng="0" ptsTypes="AA">
                                          <p:cBhvr>
                                            <p:cTn id="21" dur="750" fill="hold"/>
                                            <p:tgtEl>
                                              <p:spTgt spid="4"/>
                                            </p:tgtEl>
                                            <p:attrNameLst>
                                              <p:attrName>ppt_x</p:attrName>
                                              <p:attrName>ppt_y</p:attrName>
                                            </p:attrNameLst>
                                          </p:cBhvr>
                                          <p:rCtr x="-1771" y="-4074"/>
                                        </p:animMotion>
                                      </p:childTnLst>
                                    </p:cTn>
                                  </p:par>
                                  <p:par>
                                    <p:cTn id="22" presetID="22" presetClass="entr" presetSubtype="1" fill="hold" grpId="0" nodeType="withEffect">
                                      <p:stCondLst>
                                        <p:cond delay="100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par>
                                    <p:cTn id="25" presetID="64" presetClass="path" presetSubtype="0" accel="33333" decel="33333" fill="hold" grpId="1" nodeType="withEffect">
                                      <p:stCondLst>
                                        <p:cond delay="1000"/>
                                      </p:stCondLst>
                                      <p:childTnLst>
                                        <p:animMotion origin="layout" path="M 0.0237 0.09791 L -2.91667E-6 4.81481E-6 " pathEditMode="relative" rAng="0" ptsTypes="AA">
                                          <p:cBhvr>
                                            <p:cTn id="26" dur="750" fill="hold"/>
                                            <p:tgtEl>
                                              <p:spTgt spid="5"/>
                                            </p:tgtEl>
                                            <p:attrNameLst>
                                              <p:attrName>ppt_x</p:attrName>
                                              <p:attrName>ppt_y</p:attrName>
                                            </p:attrNameLst>
                                          </p:cBhvr>
                                          <p:rCtr x="-1185" y="-4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3" grpId="1"/>
          <p:bldP spid="4" grpId="0"/>
          <p:bldP spid="4" grpId="1"/>
          <p:bldP spid="5" grpId="0"/>
          <p:bldP spid="5" grpId="1"/>
          <p:bldP spid="6"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3919A55-247F-FFAD-11BD-43D275B485DD}"/>
              </a:ext>
            </a:extLst>
          </p:cNvPr>
          <p:cNvSpPr/>
          <p:nvPr/>
        </p:nvSpPr>
        <p:spPr>
          <a:xfrm>
            <a:off x="7917191" y="1304764"/>
            <a:ext cx="2942200" cy="4068452"/>
          </a:xfrm>
          <a:prstGeom prst="roundRect">
            <a:avLst>
              <a:gd name="adj" fmla="val 4612"/>
            </a:avLst>
          </a:prstGeom>
          <a:solidFill>
            <a:schemeClr val="bg1">
              <a:alpha val="5000"/>
            </a:schemeClr>
          </a:solidFill>
          <a:ln>
            <a:noFill/>
          </a:ln>
          <a:effectLst>
            <a:outerShdw blurRad="889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descr="Single gear with solid fill">
            <a:extLst>
              <a:ext uri="{FF2B5EF4-FFF2-40B4-BE49-F238E27FC236}">
                <a16:creationId xmlns:a16="http://schemas.microsoft.com/office/drawing/2014/main" id="{D4272CED-958D-A8AA-5AF5-2192D93381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1725" y="1493500"/>
            <a:ext cx="426851" cy="401103"/>
          </a:xfrm>
          <a:prstGeom prst="rect">
            <a:avLst/>
          </a:prstGeom>
        </p:spPr>
      </p:pic>
      <p:pic>
        <p:nvPicPr>
          <p:cNvPr id="28" name="Graphic 27" descr="Checklist with solid fill">
            <a:extLst>
              <a:ext uri="{FF2B5EF4-FFF2-40B4-BE49-F238E27FC236}">
                <a16:creationId xmlns:a16="http://schemas.microsoft.com/office/drawing/2014/main" id="{3B5E1F4B-E406-E1E9-9263-3BB6CCD728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6183" y="1445667"/>
            <a:ext cx="521591" cy="521591"/>
          </a:xfrm>
          <a:prstGeom prst="rect">
            <a:avLst/>
          </a:prstGeom>
        </p:spPr>
      </p:pic>
      <p:sp>
        <p:nvSpPr>
          <p:cNvPr id="4" name="Rectangle: Rounded Corners 3">
            <a:extLst>
              <a:ext uri="{FF2B5EF4-FFF2-40B4-BE49-F238E27FC236}">
                <a16:creationId xmlns:a16="http://schemas.microsoft.com/office/drawing/2014/main" id="{95B70345-EAC0-2F2E-E67F-DE7BF1C916CA}"/>
              </a:ext>
            </a:extLst>
          </p:cNvPr>
          <p:cNvSpPr/>
          <p:nvPr/>
        </p:nvSpPr>
        <p:spPr>
          <a:xfrm>
            <a:off x="1243945" y="1304764"/>
            <a:ext cx="2942200" cy="4068452"/>
          </a:xfrm>
          <a:prstGeom prst="roundRect">
            <a:avLst>
              <a:gd name="adj" fmla="val 4612"/>
            </a:avLst>
          </a:prstGeom>
          <a:solidFill>
            <a:schemeClr val="bg1">
              <a:alpha val="5000"/>
            </a:schemeClr>
          </a:solidFill>
          <a:ln>
            <a:noFill/>
          </a:ln>
          <a:effectLst>
            <a:outerShdw blurRad="889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DBDB0EA-28DB-EE09-8F7F-4169AEAA9916}"/>
              </a:ext>
            </a:extLst>
          </p:cNvPr>
          <p:cNvSpPr/>
          <p:nvPr/>
        </p:nvSpPr>
        <p:spPr>
          <a:xfrm>
            <a:off x="3774209" y="1196752"/>
            <a:ext cx="521591" cy="521591"/>
          </a:xfrm>
          <a:prstGeom prst="roundRect">
            <a:avLst>
              <a:gd name="adj" fmla="val 71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dirty="0">
                <a:solidFill>
                  <a:schemeClr val="tx1"/>
                </a:solidFill>
                <a:latin typeface="+mj-lt"/>
              </a:rPr>
              <a:t>01</a:t>
            </a:r>
            <a:endParaRPr lang="en-US" sz="1400" dirty="0">
              <a:solidFill>
                <a:schemeClr val="tx1"/>
              </a:solidFill>
              <a:latin typeface="+mj-lt"/>
            </a:endParaRPr>
          </a:p>
        </p:txBody>
      </p:sp>
      <p:sp>
        <p:nvSpPr>
          <p:cNvPr id="16" name="TextBox 15">
            <a:extLst>
              <a:ext uri="{FF2B5EF4-FFF2-40B4-BE49-F238E27FC236}">
                <a16:creationId xmlns:a16="http://schemas.microsoft.com/office/drawing/2014/main" id="{B59BC54B-73FA-15DC-6D6A-9A572E7C2575}"/>
              </a:ext>
            </a:extLst>
          </p:cNvPr>
          <p:cNvSpPr txBox="1"/>
          <p:nvPr/>
        </p:nvSpPr>
        <p:spPr>
          <a:xfrm>
            <a:off x="1498730" y="2363075"/>
            <a:ext cx="2437137" cy="369332"/>
          </a:xfrm>
          <a:prstGeom prst="rect">
            <a:avLst/>
          </a:prstGeom>
          <a:noFill/>
        </p:spPr>
        <p:txBody>
          <a:bodyPr wrap="square" lIns="0" rIns="0" rtlCol="0">
            <a:spAutoFit/>
          </a:bodyPr>
          <a:lstStyle/>
          <a:p>
            <a:r>
              <a:rPr lang="en-GB" dirty="0">
                <a:solidFill>
                  <a:schemeClr val="bg1"/>
                </a:solidFill>
                <a:latin typeface="+mj-lt"/>
              </a:rPr>
              <a:t>FEATURE EXTRACTION</a:t>
            </a:r>
            <a:endParaRPr lang="en-US" dirty="0">
              <a:solidFill>
                <a:schemeClr val="bg1"/>
              </a:solidFill>
              <a:latin typeface="+mj-lt"/>
            </a:endParaRPr>
          </a:p>
        </p:txBody>
      </p:sp>
      <p:sp>
        <p:nvSpPr>
          <p:cNvPr id="19" name="TextBox 18">
            <a:extLst>
              <a:ext uri="{FF2B5EF4-FFF2-40B4-BE49-F238E27FC236}">
                <a16:creationId xmlns:a16="http://schemas.microsoft.com/office/drawing/2014/main" id="{0CC8F1EA-2120-BCE6-8ABF-638EBC4C829A}"/>
              </a:ext>
            </a:extLst>
          </p:cNvPr>
          <p:cNvSpPr txBox="1"/>
          <p:nvPr/>
        </p:nvSpPr>
        <p:spPr>
          <a:xfrm>
            <a:off x="1556647" y="3157491"/>
            <a:ext cx="2304256" cy="1716880"/>
          </a:xfrm>
          <a:prstGeom prst="rect">
            <a:avLst/>
          </a:prstGeom>
          <a:noFill/>
        </p:spPr>
        <p:txBody>
          <a:bodyPr wrap="square" lIns="0" rIns="0" rtlCol="0">
            <a:spAutoFit/>
          </a:bodyPr>
          <a:lstStyle/>
          <a:p>
            <a:pPr>
              <a:lnSpc>
                <a:spcPct val="150000"/>
              </a:lnSpc>
            </a:pPr>
            <a:r>
              <a:rPr lang="en-US" sz="1200" dirty="0">
                <a:solidFill>
                  <a:schemeClr val="bg1"/>
                </a:solidFill>
              </a:rPr>
              <a:t>Using audio processing tools to extract key characteristics from each track, such as MFCCs, chroma features, and tempo, which serve as the "fingerprints" of different genres.</a:t>
            </a:r>
          </a:p>
        </p:txBody>
      </p:sp>
      <p:sp>
        <p:nvSpPr>
          <p:cNvPr id="5" name="Rectangle: Rounded Corners 4">
            <a:extLst>
              <a:ext uri="{FF2B5EF4-FFF2-40B4-BE49-F238E27FC236}">
                <a16:creationId xmlns:a16="http://schemas.microsoft.com/office/drawing/2014/main" id="{90731D79-02FB-3B9E-6852-0CFEE15FAC1E}"/>
              </a:ext>
            </a:extLst>
          </p:cNvPr>
          <p:cNvSpPr/>
          <p:nvPr/>
        </p:nvSpPr>
        <p:spPr>
          <a:xfrm>
            <a:off x="4558038" y="1304764"/>
            <a:ext cx="2942200" cy="4068452"/>
          </a:xfrm>
          <a:prstGeom prst="roundRect">
            <a:avLst>
              <a:gd name="adj" fmla="val 4612"/>
            </a:avLst>
          </a:prstGeom>
          <a:solidFill>
            <a:schemeClr val="bg1">
              <a:alpha val="5000"/>
            </a:schemeClr>
          </a:solidFill>
          <a:ln>
            <a:noFill/>
          </a:ln>
          <a:effectLst>
            <a:outerShdw blurRad="889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244E55C0-FAA4-A237-0616-BD873F2AA289}"/>
              </a:ext>
            </a:extLst>
          </p:cNvPr>
          <p:cNvSpPr/>
          <p:nvPr/>
        </p:nvSpPr>
        <p:spPr>
          <a:xfrm>
            <a:off x="7111320" y="1196752"/>
            <a:ext cx="521591" cy="521591"/>
          </a:xfrm>
          <a:prstGeom prst="roundRect">
            <a:avLst>
              <a:gd name="adj" fmla="val 719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a:solidFill>
                  <a:schemeClr val="tx1"/>
                </a:solidFill>
                <a:latin typeface="+mj-lt"/>
              </a:rPr>
              <a:t>02</a:t>
            </a:r>
            <a:endParaRPr lang="en-US" sz="1400">
              <a:solidFill>
                <a:schemeClr val="tx1"/>
              </a:solidFill>
              <a:latin typeface="+mj-lt"/>
            </a:endParaRPr>
          </a:p>
        </p:txBody>
      </p:sp>
      <p:sp>
        <p:nvSpPr>
          <p:cNvPr id="3" name="TextBox 2">
            <a:extLst>
              <a:ext uri="{FF2B5EF4-FFF2-40B4-BE49-F238E27FC236}">
                <a16:creationId xmlns:a16="http://schemas.microsoft.com/office/drawing/2014/main" id="{4CD7133C-09B1-DF34-AA3E-2D5015059F86}"/>
              </a:ext>
            </a:extLst>
          </p:cNvPr>
          <p:cNvSpPr txBox="1"/>
          <p:nvPr/>
        </p:nvSpPr>
        <p:spPr>
          <a:xfrm>
            <a:off x="4979876" y="2363075"/>
            <a:ext cx="2232248" cy="369332"/>
          </a:xfrm>
          <a:prstGeom prst="rect">
            <a:avLst/>
          </a:prstGeom>
          <a:noFill/>
        </p:spPr>
        <p:txBody>
          <a:bodyPr wrap="square" lIns="0" rIns="0" rtlCol="0">
            <a:spAutoFit/>
          </a:bodyPr>
          <a:lstStyle/>
          <a:p>
            <a:r>
              <a:rPr lang="en-GB" dirty="0">
                <a:solidFill>
                  <a:schemeClr val="bg1"/>
                </a:solidFill>
                <a:latin typeface="+mj-lt"/>
              </a:rPr>
              <a:t>MODEL TRAINING</a:t>
            </a:r>
            <a:endParaRPr lang="en-US" dirty="0">
              <a:solidFill>
                <a:schemeClr val="bg1"/>
              </a:solidFill>
              <a:latin typeface="+mj-lt"/>
            </a:endParaRPr>
          </a:p>
        </p:txBody>
      </p:sp>
      <p:sp>
        <p:nvSpPr>
          <p:cNvPr id="21" name="TextBox 20">
            <a:extLst>
              <a:ext uri="{FF2B5EF4-FFF2-40B4-BE49-F238E27FC236}">
                <a16:creationId xmlns:a16="http://schemas.microsoft.com/office/drawing/2014/main" id="{CE859975-3F4F-27E9-676F-F61D8873EAAB}"/>
              </a:ext>
            </a:extLst>
          </p:cNvPr>
          <p:cNvSpPr txBox="1"/>
          <p:nvPr/>
        </p:nvSpPr>
        <p:spPr>
          <a:xfrm>
            <a:off x="4877010" y="3116344"/>
            <a:ext cx="2304256" cy="311945"/>
          </a:xfrm>
          <a:prstGeom prst="rect">
            <a:avLst/>
          </a:prstGeom>
          <a:noFill/>
        </p:spPr>
        <p:txBody>
          <a:bodyPr wrap="square" lIns="0" rIns="0" rtlCol="0">
            <a:spAutoFit/>
          </a:bodyPr>
          <a:lstStyle/>
          <a:p>
            <a:pPr>
              <a:lnSpc>
                <a:spcPct val="150000"/>
              </a:lnSpc>
            </a:pPr>
            <a:endParaRPr lang="en-US" sz="1100" dirty="0">
              <a:solidFill>
                <a:schemeClr val="bg1"/>
              </a:solidFill>
            </a:endParaRPr>
          </a:p>
        </p:txBody>
      </p:sp>
      <p:sp>
        <p:nvSpPr>
          <p:cNvPr id="27" name="Rectangle: Rounded Corners 26">
            <a:extLst>
              <a:ext uri="{FF2B5EF4-FFF2-40B4-BE49-F238E27FC236}">
                <a16:creationId xmlns:a16="http://schemas.microsoft.com/office/drawing/2014/main" id="{1B0F34FB-910D-A875-137D-51AF38F696ED}"/>
              </a:ext>
            </a:extLst>
          </p:cNvPr>
          <p:cNvSpPr/>
          <p:nvPr/>
        </p:nvSpPr>
        <p:spPr>
          <a:xfrm>
            <a:off x="10448431" y="1196752"/>
            <a:ext cx="521591" cy="521591"/>
          </a:xfrm>
          <a:prstGeom prst="roundRect">
            <a:avLst>
              <a:gd name="adj" fmla="val 719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a:solidFill>
                  <a:schemeClr val="tx1"/>
                </a:solidFill>
                <a:latin typeface="+mj-lt"/>
              </a:rPr>
              <a:t>03</a:t>
            </a:r>
            <a:endParaRPr lang="en-US" sz="1400">
              <a:solidFill>
                <a:schemeClr val="tx1"/>
              </a:solidFill>
              <a:latin typeface="+mj-lt"/>
            </a:endParaRPr>
          </a:p>
        </p:txBody>
      </p:sp>
      <p:sp>
        <p:nvSpPr>
          <p:cNvPr id="8" name="TextBox 7">
            <a:extLst>
              <a:ext uri="{FF2B5EF4-FFF2-40B4-BE49-F238E27FC236}">
                <a16:creationId xmlns:a16="http://schemas.microsoft.com/office/drawing/2014/main" id="{F36AA2C0-49B9-33A7-08C8-161807B16786}"/>
              </a:ext>
            </a:extLst>
          </p:cNvPr>
          <p:cNvSpPr txBox="1"/>
          <p:nvPr/>
        </p:nvSpPr>
        <p:spPr>
          <a:xfrm>
            <a:off x="8216183" y="2370269"/>
            <a:ext cx="2232248" cy="369332"/>
          </a:xfrm>
          <a:prstGeom prst="rect">
            <a:avLst/>
          </a:prstGeom>
          <a:noFill/>
        </p:spPr>
        <p:txBody>
          <a:bodyPr wrap="square" lIns="0" rIns="0" rtlCol="0">
            <a:spAutoFit/>
          </a:bodyPr>
          <a:lstStyle/>
          <a:p>
            <a:r>
              <a:rPr lang="en-IN" b="1" dirty="0">
                <a:solidFill>
                  <a:schemeClr val="bg1"/>
                </a:solidFill>
                <a:latin typeface="+mj-lt"/>
              </a:rPr>
              <a:t>Evaluation and Tuning</a:t>
            </a:r>
            <a:r>
              <a:rPr lang="en-IN" dirty="0"/>
              <a:t>:</a:t>
            </a:r>
            <a:endParaRPr lang="en-US" dirty="0">
              <a:solidFill>
                <a:schemeClr val="bg1"/>
              </a:solidFill>
              <a:latin typeface="+mj-lt"/>
            </a:endParaRPr>
          </a:p>
        </p:txBody>
      </p:sp>
      <p:sp>
        <p:nvSpPr>
          <p:cNvPr id="2" name="!!base">
            <a:extLst>
              <a:ext uri="{FF2B5EF4-FFF2-40B4-BE49-F238E27FC236}">
                <a16:creationId xmlns:a16="http://schemas.microsoft.com/office/drawing/2014/main" id="{C2C23FBA-1216-98AD-5B63-2C27861566A4}"/>
              </a:ext>
            </a:extLst>
          </p:cNvPr>
          <p:cNvSpPr/>
          <p:nvPr/>
        </p:nvSpPr>
        <p:spPr>
          <a:xfrm>
            <a:off x="0" y="6597352"/>
            <a:ext cx="12192000" cy="26064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rogress bar">
            <a:extLst>
              <a:ext uri="{FF2B5EF4-FFF2-40B4-BE49-F238E27FC236}">
                <a16:creationId xmlns:a16="http://schemas.microsoft.com/office/drawing/2014/main" id="{FCB627E8-9950-6CED-612D-3EDED8F4D635}"/>
              </a:ext>
            </a:extLst>
          </p:cNvPr>
          <p:cNvSpPr/>
          <p:nvPr/>
        </p:nvSpPr>
        <p:spPr>
          <a:xfrm>
            <a:off x="0" y="6597352"/>
            <a:ext cx="1343472" cy="260648"/>
          </a:xfrm>
          <a:prstGeom prst="rect">
            <a:avLst/>
          </a:prstGeom>
          <a:gradFill flip="none" rotWithShape="1">
            <a:gsLst>
              <a:gs pos="50000">
                <a:schemeClr val="accent4"/>
              </a:gs>
              <a:gs pos="0">
                <a:schemeClr val="accent3"/>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612783A-B674-C1C1-B415-B7C7044246EC}"/>
              </a:ext>
            </a:extLst>
          </p:cNvPr>
          <p:cNvSpPr txBox="1"/>
          <p:nvPr/>
        </p:nvSpPr>
        <p:spPr>
          <a:xfrm>
            <a:off x="8236163" y="3191394"/>
            <a:ext cx="2304256" cy="1439881"/>
          </a:xfrm>
          <a:prstGeom prst="rect">
            <a:avLst/>
          </a:prstGeom>
          <a:noFill/>
        </p:spPr>
        <p:txBody>
          <a:bodyPr wrap="square" lIns="0" rIns="0" rtlCol="0">
            <a:spAutoFit/>
          </a:bodyPr>
          <a:lstStyle/>
          <a:p>
            <a:pPr>
              <a:lnSpc>
                <a:spcPct val="150000"/>
              </a:lnSpc>
            </a:pPr>
            <a:r>
              <a:rPr lang="en-US" sz="1200" dirty="0">
                <a:solidFill>
                  <a:schemeClr val="bg1"/>
                </a:solidFill>
              </a:rPr>
              <a:t>Testing the model on unseen data to measure accuracy, followed by fine-tuning to improve performance, ensuring reliable genre classification</a:t>
            </a:r>
            <a:r>
              <a:rPr lang="en-US" sz="1100" dirty="0"/>
              <a:t>.</a:t>
            </a:r>
            <a:endParaRPr lang="en-US" sz="1100" dirty="0">
              <a:solidFill>
                <a:schemeClr val="bg1"/>
              </a:solidFill>
            </a:endParaRPr>
          </a:p>
        </p:txBody>
      </p:sp>
      <p:sp>
        <p:nvSpPr>
          <p:cNvPr id="36" name="Rectangle 14">
            <a:extLst>
              <a:ext uri="{FF2B5EF4-FFF2-40B4-BE49-F238E27FC236}">
                <a16:creationId xmlns:a16="http://schemas.microsoft.com/office/drawing/2014/main" id="{E985E6D8-E7CA-0EF6-B091-651F7773AD3E}"/>
              </a:ext>
            </a:extLst>
          </p:cNvPr>
          <p:cNvSpPr>
            <a:spLocks noChangeArrowheads="1"/>
          </p:cNvSpPr>
          <p:nvPr/>
        </p:nvSpPr>
        <p:spPr bwMode="auto">
          <a:xfrm>
            <a:off x="152400" y="-240145"/>
            <a:ext cx="65" cy="78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DCD9D4"/>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7" name="Picture 36" descr="A blue and red text on a white background&#10;&#10;Description automatically generated">
            <a:extLst>
              <a:ext uri="{FF2B5EF4-FFF2-40B4-BE49-F238E27FC236}">
                <a16:creationId xmlns:a16="http://schemas.microsoft.com/office/drawing/2014/main" id="{08E40B41-147A-EA10-E615-6FC9A0BCA7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917363"/>
            <a:ext cx="2446057" cy="944147"/>
          </a:xfrm>
          <a:prstGeom prst="rect">
            <a:avLst/>
          </a:prstGeom>
        </p:spPr>
      </p:pic>
      <p:sp>
        <p:nvSpPr>
          <p:cNvPr id="17" name="TextBox 16">
            <a:extLst>
              <a:ext uri="{FF2B5EF4-FFF2-40B4-BE49-F238E27FC236}">
                <a16:creationId xmlns:a16="http://schemas.microsoft.com/office/drawing/2014/main" id="{EE64FEEB-789E-28C8-C11E-83E660EF1BEA}"/>
              </a:ext>
            </a:extLst>
          </p:cNvPr>
          <p:cNvSpPr txBox="1"/>
          <p:nvPr/>
        </p:nvSpPr>
        <p:spPr>
          <a:xfrm>
            <a:off x="5231904" y="5815346"/>
            <a:ext cx="5551930" cy="523220"/>
          </a:xfrm>
          <a:prstGeom prst="rect">
            <a:avLst/>
          </a:prstGeom>
          <a:noFill/>
        </p:spPr>
        <p:txBody>
          <a:bodyPr wrap="square">
            <a:spAutoFit/>
          </a:bodyPr>
          <a:lstStyle/>
          <a:p>
            <a:r>
              <a:rPr lang="en-GB" sz="2800" dirty="0">
                <a:solidFill>
                  <a:schemeClr val="accent1">
                    <a:lumMod val="75000"/>
                    <a:lumOff val="25000"/>
                  </a:schemeClr>
                </a:solidFill>
                <a:latin typeface="Goudy Stout" panose="0202090407030B020401" pitchFamily="18" charset="0"/>
              </a:rPr>
              <a:t>METHODOLOGY</a:t>
            </a:r>
            <a:endParaRPr lang="en-US" sz="2800" dirty="0">
              <a:solidFill>
                <a:schemeClr val="accent1">
                  <a:lumMod val="75000"/>
                  <a:lumOff val="25000"/>
                </a:schemeClr>
              </a:solidFill>
              <a:latin typeface="Goudy Stout" panose="0202090407030B020401" pitchFamily="18" charset="0"/>
            </a:endParaRPr>
          </a:p>
        </p:txBody>
      </p:sp>
      <p:pic>
        <p:nvPicPr>
          <p:cNvPr id="22" name="Graphic 21" descr="Gears with solid fill">
            <a:extLst>
              <a:ext uri="{FF2B5EF4-FFF2-40B4-BE49-F238E27FC236}">
                <a16:creationId xmlns:a16="http://schemas.microsoft.com/office/drawing/2014/main" id="{438AC60B-785D-3123-2984-1A8B2F4C1E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114442">
            <a:off x="1437959" y="1477423"/>
            <a:ext cx="589932" cy="589932"/>
          </a:xfrm>
          <a:prstGeom prst="rect">
            <a:avLst/>
          </a:prstGeom>
        </p:spPr>
      </p:pic>
      <p:pic>
        <p:nvPicPr>
          <p:cNvPr id="24" name="Graphic 23" descr="Brain in head with solid fill">
            <a:extLst>
              <a:ext uri="{FF2B5EF4-FFF2-40B4-BE49-F238E27FC236}">
                <a16:creationId xmlns:a16="http://schemas.microsoft.com/office/drawing/2014/main" id="{FBA53EED-0DD5-FA26-84A4-EF47C0D76A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93978" y="1457547"/>
            <a:ext cx="521591" cy="521591"/>
          </a:xfrm>
          <a:prstGeom prst="rect">
            <a:avLst/>
          </a:prstGeom>
        </p:spPr>
      </p:pic>
      <p:sp>
        <p:nvSpPr>
          <p:cNvPr id="9" name="TextBox 8">
            <a:extLst>
              <a:ext uri="{FF2B5EF4-FFF2-40B4-BE49-F238E27FC236}">
                <a16:creationId xmlns:a16="http://schemas.microsoft.com/office/drawing/2014/main" id="{D865BB0C-B204-3FE4-DCA1-9CFEA89AA955}"/>
              </a:ext>
            </a:extLst>
          </p:cNvPr>
          <p:cNvSpPr txBox="1"/>
          <p:nvPr/>
        </p:nvSpPr>
        <p:spPr>
          <a:xfrm>
            <a:off x="4877010" y="3188885"/>
            <a:ext cx="2304256" cy="1716880"/>
          </a:xfrm>
          <a:prstGeom prst="rect">
            <a:avLst/>
          </a:prstGeom>
          <a:noFill/>
        </p:spPr>
        <p:txBody>
          <a:bodyPr wrap="square" lIns="0" rIns="0" rtlCol="0">
            <a:spAutoFit/>
          </a:bodyPr>
          <a:lstStyle/>
          <a:p>
            <a:pPr>
              <a:lnSpc>
                <a:spcPct val="150000"/>
              </a:lnSpc>
            </a:pPr>
            <a:r>
              <a:rPr lang="en-US" sz="1200" dirty="0">
                <a:solidFill>
                  <a:schemeClr val="bg1"/>
                </a:solidFill>
              </a:rPr>
              <a:t>Feeding extracted features into a machine learning model (like SVM, KNN, or CNN) to learn genre-specific patterns, allowing the model to recognize and differentiate genres.</a:t>
            </a:r>
            <a:endParaRPr lang="en-US" sz="1100" dirty="0">
              <a:solidFill>
                <a:schemeClr val="bg1"/>
              </a:solidFill>
            </a:endParaRPr>
          </a:p>
        </p:txBody>
      </p:sp>
    </p:spTree>
    <p:extLst>
      <p:ext uri="{BB962C8B-B14F-4D97-AF65-F5344CB8AC3E}">
        <p14:creationId xmlns:p14="http://schemas.microsoft.com/office/powerpoint/2010/main" val="244203583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3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42" presetClass="path" presetSubtype="0" accel="33333" fill="hold" grpId="1" nodeType="withEffect" p14:presetBounceEnd="26667">
                                      <p:stCondLst>
                                        <p:cond delay="0"/>
                                      </p:stCondLst>
                                      <p:childTnLst>
                                        <p:animMotion origin="layout" path="M 0.00885 0.01458 L 6.25E-7 2.77556E-17 " pathEditMode="relative" rAng="0" ptsTypes="AA" p14:bounceEnd="26667">
                                          <p:cBhvr>
                                            <p:cTn id="12" dur="750" fill="hold"/>
                                            <p:tgtEl>
                                              <p:spTgt spid="7"/>
                                            </p:tgtEl>
                                            <p:attrNameLst>
                                              <p:attrName>ppt_x</p:attrName>
                                              <p:attrName>ppt_y</p:attrName>
                                            </p:attrNameLst>
                                          </p:cBhvr>
                                          <p:rCtr x="-44300" y="-74100"/>
                                        </p:animMotion>
                                      </p:childTnLst>
                                    </p:cTn>
                                  </p:par>
                                  <p:par>
                                    <p:cTn id="13" presetID="22" presetClass="entr" presetSubtype="1" fill="hold" grpId="1"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par>
                                    <p:cTn id="16" presetID="64" presetClass="path" presetSubtype="0" accel="33333" fill="hold" grpId="0" nodeType="withEffect" p14:presetBounceEnd="26667">
                                      <p:stCondLst>
                                        <p:cond delay="250"/>
                                      </p:stCondLst>
                                      <p:childTnLst>
                                        <p:animMotion origin="layout" path="M 0.01185 0.01736 L 3.75E-6 3.7037E-7 " pathEditMode="relative" rAng="0" ptsTypes="AA" p14:bounceEnd="26667">
                                          <p:cBhvr>
                                            <p:cTn id="17" dur="750" fill="hold"/>
                                            <p:tgtEl>
                                              <p:spTgt spid="16"/>
                                            </p:tgtEl>
                                            <p:attrNameLst>
                                              <p:attrName>ppt_x</p:attrName>
                                              <p:attrName>ppt_y</p:attrName>
                                            </p:attrNameLst>
                                          </p:cBhvr>
                                          <p:rCtr x="-59900" y="-88000"/>
                                        </p:animMotion>
                                      </p:childTnLst>
                                    </p:cTn>
                                  </p:par>
                                  <p:par>
                                    <p:cTn id="18" presetID="22" presetClass="entr" presetSubtype="1" fill="hold" grpId="1" nodeType="withEffect">
                                      <p:stCondLst>
                                        <p:cond delay="500"/>
                                      </p:stCondLst>
                                      <p:childTnLst>
                                        <p:set>
                                          <p:cBhvr>
                                            <p:cTn id="19" dur="1" fill="hold">
                                              <p:stCondLst>
                                                <p:cond delay="0"/>
                                              </p:stCondLst>
                                            </p:cTn>
                                            <p:tgtEl>
                                              <p:spTgt spid="19">
                                                <p:txEl>
                                                  <p:pRg st="0" end="0"/>
                                                </p:txEl>
                                              </p:spTgt>
                                            </p:tgtEl>
                                            <p:attrNameLst>
                                              <p:attrName>style.visibility</p:attrName>
                                            </p:attrNameLst>
                                          </p:cBhvr>
                                          <p:to>
                                            <p:strVal val="visible"/>
                                          </p:to>
                                        </p:set>
                                        <p:animEffect transition="in" filter="wipe(up)">
                                          <p:cBhvr>
                                            <p:cTn id="20" dur="500"/>
                                            <p:tgtEl>
                                              <p:spTgt spid="19">
                                                <p:txEl>
                                                  <p:pRg st="0" end="0"/>
                                                </p:txEl>
                                              </p:spTgt>
                                            </p:tgtEl>
                                          </p:cBhvr>
                                        </p:animEffect>
                                      </p:childTnLst>
                                    </p:cTn>
                                  </p:par>
                                  <p:par>
                                    <p:cTn id="21" presetID="64" presetClass="path" presetSubtype="0" accel="33333" fill="hold" grpId="0" nodeType="withEffect" p14:presetBounceEnd="26667">
                                      <p:stCondLst>
                                        <p:cond delay="500"/>
                                      </p:stCondLst>
                                      <p:childTnLst>
                                        <p:animMotion origin="layout" path="M 0.01185 0.01736 L 3.75E-6 3.7037E-7 " pathEditMode="relative" rAng="0" ptsTypes="AA" p14:bounceEnd="26667">
                                          <p:cBhvr>
                                            <p:cTn id="22" dur="750" fill="hold"/>
                                            <p:tgtEl>
                                              <p:spTgt spid="19">
                                                <p:txEl>
                                                  <p:pRg st="0" end="0"/>
                                                </p:txEl>
                                              </p:spTgt>
                                            </p:tgtEl>
                                            <p:attrNameLst>
                                              <p:attrName>ppt_x</p:attrName>
                                              <p:attrName>ppt_y</p:attrName>
                                            </p:attrNameLst>
                                          </p:cBhvr>
                                          <p:rCtr x="-59900" y="-88000"/>
                                        </p:animMotion>
                                      </p:childTnLst>
                                    </p:cTn>
                                  </p:par>
                                </p:childTnLst>
                              </p:cTn>
                            </p:par>
                            <p:par>
                              <p:cTn id="23" fill="hold">
                                <p:stCondLst>
                                  <p:cond delay="1250"/>
                                </p:stCondLst>
                                <p:childTnLst>
                                  <p:par>
                                    <p:cTn id="24" presetID="22" presetClass="entr" presetSubtype="1"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3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42" presetClass="path" presetSubtype="0" accel="33333" fill="hold" grpId="1" nodeType="withEffect" p14:presetBounceEnd="26667">
                                      <p:stCondLst>
                                        <p:cond delay="0"/>
                                      </p:stCondLst>
                                      <p:childTnLst>
                                        <p:animMotion origin="layout" path="M 0.00885 0.01458 L 6.25E-7 2.77556E-17 " pathEditMode="relative" rAng="0" ptsTypes="AA" p14:bounceEnd="26667">
                                          <p:cBhvr>
                                            <p:cTn id="31" dur="750" fill="hold"/>
                                            <p:tgtEl>
                                              <p:spTgt spid="26"/>
                                            </p:tgtEl>
                                            <p:attrNameLst>
                                              <p:attrName>ppt_x</p:attrName>
                                              <p:attrName>ppt_y</p:attrName>
                                            </p:attrNameLst>
                                          </p:cBhvr>
                                          <p:rCtr x="-44300" y="-74100"/>
                                        </p:animMotion>
                                      </p:childTnLst>
                                    </p:cTn>
                                  </p:par>
                                  <p:par>
                                    <p:cTn id="32" presetID="22" presetClass="entr" presetSubtype="1" fill="hold" grpId="0" nodeType="withEffect">
                                      <p:stCondLst>
                                        <p:cond delay="50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wipe(up)">
                                          <p:cBhvr>
                                            <p:cTn id="34" dur="500"/>
                                            <p:tgtEl>
                                              <p:spTgt spid="3">
                                                <p:txEl>
                                                  <p:pRg st="0" end="0"/>
                                                </p:txEl>
                                              </p:spTgt>
                                            </p:tgtEl>
                                          </p:cBhvr>
                                        </p:animEffect>
                                      </p:childTnLst>
                                    </p:cTn>
                                  </p:par>
                                  <p:par>
                                    <p:cTn id="35" presetID="64" presetClass="path" presetSubtype="0" accel="33333" fill="hold" grpId="1" nodeType="withEffect" p14:presetBounceEnd="26667">
                                      <p:stCondLst>
                                        <p:cond delay="500"/>
                                      </p:stCondLst>
                                      <p:childTnLst>
                                        <p:animMotion origin="layout" path="M 0.01185 0.01736 L 3.75E-6 3.7037E-7 " pathEditMode="relative" rAng="0" ptsTypes="AA" p14:bounceEnd="26667">
                                          <p:cBhvr>
                                            <p:cTn id="36" dur="750" fill="hold"/>
                                            <p:tgtEl>
                                              <p:spTgt spid="3">
                                                <p:txEl>
                                                  <p:pRg st="0" end="0"/>
                                                </p:txEl>
                                              </p:spTgt>
                                            </p:tgtEl>
                                            <p:attrNameLst>
                                              <p:attrName>ppt_x</p:attrName>
                                              <p:attrName>ppt_y</p:attrName>
                                            </p:attrNameLst>
                                          </p:cBhvr>
                                          <p:rCtr x="-59900" y="-88000"/>
                                        </p:animMotion>
                                      </p:childTnLst>
                                    </p:cTn>
                                  </p:par>
                                </p:childTnLst>
                              </p:cTn>
                            </p:par>
                            <p:par>
                              <p:cTn id="37" fill="hold">
                                <p:stCondLst>
                                  <p:cond delay="2500"/>
                                </p:stCondLst>
                                <p:childTnLst>
                                  <p:par>
                                    <p:cTn id="38" presetID="22" presetClass="entr" presetSubtype="1"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up)">
                                          <p:cBhvr>
                                            <p:cTn id="40" dur="3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42" presetClass="path" presetSubtype="0" accel="33333" fill="hold" grpId="1" nodeType="withEffect" p14:presetBounceEnd="26667">
                                      <p:stCondLst>
                                        <p:cond delay="0"/>
                                      </p:stCondLst>
                                      <p:childTnLst>
                                        <p:animMotion origin="layout" path="M 0.00885 0.01458 L 6.25E-7 2.77556E-17 " pathEditMode="relative" rAng="0" ptsTypes="AA" p14:bounceEnd="26667">
                                          <p:cBhvr>
                                            <p:cTn id="45" dur="750" fill="hold"/>
                                            <p:tgtEl>
                                              <p:spTgt spid="27"/>
                                            </p:tgtEl>
                                            <p:attrNameLst>
                                              <p:attrName>ppt_x</p:attrName>
                                              <p:attrName>ppt_y</p:attrName>
                                            </p:attrNameLst>
                                          </p:cBhvr>
                                          <p:rCtr x="-44300" y="-74100"/>
                                        </p:animMotion>
                                      </p:childTnLst>
                                    </p:cTn>
                                  </p:par>
                                  <p:par>
                                    <p:cTn id="46" presetID="22" presetClass="entr" presetSubtype="1" fill="hold" grpId="0" nodeType="withEffect">
                                      <p:stCondLst>
                                        <p:cond delay="250"/>
                                      </p:stCondLst>
                                      <p:childTnLst>
                                        <p:set>
                                          <p:cBhvr>
                                            <p:cTn id="47" dur="1" fill="hold">
                                              <p:stCondLst>
                                                <p:cond delay="0"/>
                                              </p:stCondLst>
                                            </p:cTn>
                                            <p:tgtEl>
                                              <p:spTgt spid="8"/>
                                            </p:tgtEl>
                                            <p:attrNameLst>
                                              <p:attrName>style.visibility</p:attrName>
                                            </p:attrNameLst>
                                          </p:cBhvr>
                                          <p:to>
                                            <p:strVal val="visible"/>
                                          </p:to>
                                        </p:set>
                                        <p:animEffect transition="in" filter="wipe(up)">
                                          <p:cBhvr>
                                            <p:cTn id="48" dur="500"/>
                                            <p:tgtEl>
                                              <p:spTgt spid="8"/>
                                            </p:tgtEl>
                                          </p:cBhvr>
                                        </p:animEffect>
                                      </p:childTnLst>
                                    </p:cTn>
                                  </p:par>
                                  <p:par>
                                    <p:cTn id="49" presetID="64" presetClass="path" presetSubtype="0" accel="33333" fill="hold" grpId="1" nodeType="withEffect" p14:presetBounceEnd="26667">
                                      <p:stCondLst>
                                        <p:cond delay="250"/>
                                      </p:stCondLst>
                                      <p:childTnLst>
                                        <p:animMotion origin="layout" path="M 0.01185 0.01736 L 3.75E-6 3.7037E-7 " pathEditMode="relative" rAng="0" ptsTypes="AA" p14:bounceEnd="26667">
                                          <p:cBhvr>
                                            <p:cTn id="50" dur="750" fill="hold"/>
                                            <p:tgtEl>
                                              <p:spTgt spid="8"/>
                                            </p:tgtEl>
                                            <p:attrNameLst>
                                              <p:attrName>ppt_x</p:attrName>
                                              <p:attrName>ppt_y</p:attrName>
                                            </p:attrNameLst>
                                          </p:cBhvr>
                                          <p:rCtr x="-59900" y="-88000"/>
                                        </p:animMotion>
                                      </p:childTnLst>
                                    </p:cTn>
                                  </p:par>
                                  <p:par>
                                    <p:cTn id="51" presetID="22" presetClass="entr" presetSubtype="1" fill="hold" grpId="1" nodeType="withEffect">
                                      <p:stCondLst>
                                        <p:cond delay="500"/>
                                      </p:stCondLst>
                                      <p:childTnLst>
                                        <p:set>
                                          <p:cBhvr>
                                            <p:cTn id="52" dur="1" fill="hold">
                                              <p:stCondLst>
                                                <p:cond delay="0"/>
                                              </p:stCondLst>
                                            </p:cTn>
                                            <p:tgtEl>
                                              <p:spTgt spid="18">
                                                <p:txEl>
                                                  <p:pRg st="0" end="0"/>
                                                </p:txEl>
                                              </p:spTgt>
                                            </p:tgtEl>
                                            <p:attrNameLst>
                                              <p:attrName>style.visibility</p:attrName>
                                            </p:attrNameLst>
                                          </p:cBhvr>
                                          <p:to>
                                            <p:strVal val="visible"/>
                                          </p:to>
                                        </p:set>
                                        <p:animEffect transition="in" filter="wipe(up)">
                                          <p:cBhvr>
                                            <p:cTn id="53" dur="500"/>
                                            <p:tgtEl>
                                              <p:spTgt spid="18">
                                                <p:txEl>
                                                  <p:pRg st="0" end="0"/>
                                                </p:txEl>
                                              </p:spTgt>
                                            </p:tgtEl>
                                          </p:cBhvr>
                                        </p:animEffect>
                                      </p:childTnLst>
                                    </p:cTn>
                                  </p:par>
                                  <p:par>
                                    <p:cTn id="54" presetID="22" presetClass="entr" presetSubtype="1" fill="hold" grpId="1" nodeType="withEffect">
                                      <p:stCondLst>
                                        <p:cond delay="500"/>
                                      </p:stCondLst>
                                      <p:childTnLst>
                                        <p:set>
                                          <p:cBhvr>
                                            <p:cTn id="55" dur="1" fill="hold">
                                              <p:stCondLst>
                                                <p:cond delay="0"/>
                                              </p:stCondLst>
                                            </p:cTn>
                                            <p:tgtEl>
                                              <p:spTgt spid="9">
                                                <p:txEl>
                                                  <p:pRg st="0" end="0"/>
                                                </p:txEl>
                                              </p:spTgt>
                                            </p:tgtEl>
                                            <p:attrNameLst>
                                              <p:attrName>style.visibility</p:attrName>
                                            </p:attrNameLst>
                                          </p:cBhvr>
                                          <p:to>
                                            <p:strVal val="visible"/>
                                          </p:to>
                                        </p:set>
                                        <p:animEffect transition="in" filter="wipe(up)">
                                          <p:cBhvr>
                                            <p:cTn id="56" dur="500"/>
                                            <p:tgtEl>
                                              <p:spTgt spid="9">
                                                <p:txEl>
                                                  <p:pRg st="0" end="0"/>
                                                </p:txEl>
                                              </p:spTgt>
                                            </p:tgtEl>
                                          </p:cBhvr>
                                        </p:animEffect>
                                      </p:childTnLst>
                                    </p:cTn>
                                  </p:par>
                                  <p:par>
                                    <p:cTn id="57" presetID="64" presetClass="path" presetSubtype="0" accel="33333" fill="hold" grpId="0" nodeType="withEffect" p14:presetBounceEnd="26667">
                                      <p:stCondLst>
                                        <p:cond delay="500"/>
                                      </p:stCondLst>
                                      <p:childTnLst>
                                        <p:animMotion origin="layout" path="M 0.01185 0.01736 L 3.75E-6 1.11111E-6 " pathEditMode="relative" rAng="0" ptsTypes="AA" p14:bounceEnd="26667">
                                          <p:cBhvr>
                                            <p:cTn id="58" dur="750" fill="hold"/>
                                            <p:tgtEl>
                                              <p:spTgt spid="9">
                                                <p:txEl>
                                                  <p:pRg st="0" end="0"/>
                                                </p:txEl>
                                              </p:spTgt>
                                            </p:tgtEl>
                                            <p:attrNameLst>
                                              <p:attrName>ppt_x</p:attrName>
                                              <p:attrName>ppt_y</p:attrName>
                                            </p:attrNameLst>
                                          </p:cBhvr>
                                          <p:rCtr x="-599" y="-880"/>
                                        </p:animMotion>
                                      </p:childTnLst>
                                    </p:cTn>
                                  </p:par>
                                  <p:par>
                                    <p:cTn id="59" presetID="64" presetClass="path" presetSubtype="0" accel="33333" fill="hold" grpId="0" nodeType="withEffect" p14:presetBounceEnd="26667">
                                      <p:stCondLst>
                                        <p:cond delay="500"/>
                                      </p:stCondLst>
                                      <p:childTnLst>
                                        <p:animMotion origin="layout" path="M 0.01185 0.01736 L 3.75E-6 3.7037E-7 " pathEditMode="relative" rAng="0" ptsTypes="AA" p14:bounceEnd="26667">
                                          <p:cBhvr>
                                            <p:cTn id="60" dur="750" fill="hold"/>
                                            <p:tgtEl>
                                              <p:spTgt spid="18">
                                                <p:txEl>
                                                  <p:pRg st="0" end="0"/>
                                                </p:txEl>
                                              </p:spTgt>
                                            </p:tgtEl>
                                            <p:attrNameLst>
                                              <p:attrName>ppt_x</p:attrName>
                                              <p:attrName>ppt_y</p:attrName>
                                            </p:attrNameLst>
                                          </p:cBhvr>
                                          <p:rCtr x="-59900" y="-88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animBg="1"/>
          <p:bldP spid="7" grpId="1" animBg="1"/>
          <p:bldP spid="16" grpId="0"/>
          <p:bldP spid="16" grpId="1"/>
          <p:bldP spid="19" grpId="0" build="allAtOnce"/>
          <p:bldP spid="19" grpId="1" build="allAtOnce"/>
          <p:bldP spid="5" grpId="0" animBg="1"/>
          <p:bldP spid="26" grpId="0" animBg="1"/>
          <p:bldP spid="26" grpId="1" animBg="1"/>
          <p:bldP spid="3" grpId="0" build="allAtOnce"/>
          <p:bldP spid="3" grpId="1" build="allAtOnce"/>
          <p:bldP spid="27" grpId="0" animBg="1"/>
          <p:bldP spid="27" grpId="1" animBg="1"/>
          <p:bldP spid="8" grpId="0"/>
          <p:bldP spid="8" grpId="1"/>
          <p:bldP spid="18" grpId="0" build="allAtOnce"/>
          <p:bldP spid="18" grpId="1" build="allAtOnce"/>
          <p:bldP spid="9" grpId="0" build="allAtOnce"/>
          <p:bldP spid="9" grpId="1" build="allAtOnce"/>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3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42" presetClass="path" presetSubtype="0" accel="33333" fill="hold" grpId="1" nodeType="withEffect">
                                      <p:stCondLst>
                                        <p:cond delay="0"/>
                                      </p:stCondLst>
                                      <p:childTnLst>
                                        <p:animMotion origin="layout" path="M 0.00885 0.01458 L 6.25E-7 2.77556E-17 " pathEditMode="relative" rAng="0" ptsTypes="AA">
                                          <p:cBhvr>
                                            <p:cTn id="12" dur="750" fill="hold"/>
                                            <p:tgtEl>
                                              <p:spTgt spid="7"/>
                                            </p:tgtEl>
                                            <p:attrNameLst>
                                              <p:attrName>ppt_x</p:attrName>
                                              <p:attrName>ppt_y</p:attrName>
                                            </p:attrNameLst>
                                          </p:cBhvr>
                                          <p:rCtr x="-44300" y="-74100"/>
                                        </p:animMotion>
                                      </p:childTnLst>
                                    </p:cTn>
                                  </p:par>
                                  <p:par>
                                    <p:cTn id="13" presetID="22" presetClass="entr" presetSubtype="1" fill="hold" grpId="1"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par>
                                    <p:cTn id="16" presetID="64" presetClass="path" presetSubtype="0" accel="33333" fill="hold" grpId="0" nodeType="withEffect">
                                      <p:stCondLst>
                                        <p:cond delay="250"/>
                                      </p:stCondLst>
                                      <p:childTnLst>
                                        <p:animMotion origin="layout" path="M 0.01185 0.01736 L 3.75E-6 3.7037E-7 " pathEditMode="relative" rAng="0" ptsTypes="AA">
                                          <p:cBhvr>
                                            <p:cTn id="17" dur="750" fill="hold"/>
                                            <p:tgtEl>
                                              <p:spTgt spid="16"/>
                                            </p:tgtEl>
                                            <p:attrNameLst>
                                              <p:attrName>ppt_x</p:attrName>
                                              <p:attrName>ppt_y</p:attrName>
                                            </p:attrNameLst>
                                          </p:cBhvr>
                                          <p:rCtr x="-59900" y="-88000"/>
                                        </p:animMotion>
                                      </p:childTnLst>
                                    </p:cTn>
                                  </p:par>
                                  <p:par>
                                    <p:cTn id="18" presetID="22" presetClass="entr" presetSubtype="1" fill="hold" grpId="1" nodeType="withEffect">
                                      <p:stCondLst>
                                        <p:cond delay="500"/>
                                      </p:stCondLst>
                                      <p:childTnLst>
                                        <p:set>
                                          <p:cBhvr>
                                            <p:cTn id="19" dur="1" fill="hold">
                                              <p:stCondLst>
                                                <p:cond delay="0"/>
                                              </p:stCondLst>
                                            </p:cTn>
                                            <p:tgtEl>
                                              <p:spTgt spid="19">
                                                <p:txEl>
                                                  <p:pRg st="0" end="0"/>
                                                </p:txEl>
                                              </p:spTgt>
                                            </p:tgtEl>
                                            <p:attrNameLst>
                                              <p:attrName>style.visibility</p:attrName>
                                            </p:attrNameLst>
                                          </p:cBhvr>
                                          <p:to>
                                            <p:strVal val="visible"/>
                                          </p:to>
                                        </p:set>
                                        <p:animEffect transition="in" filter="wipe(up)">
                                          <p:cBhvr>
                                            <p:cTn id="20" dur="500"/>
                                            <p:tgtEl>
                                              <p:spTgt spid="19">
                                                <p:txEl>
                                                  <p:pRg st="0" end="0"/>
                                                </p:txEl>
                                              </p:spTgt>
                                            </p:tgtEl>
                                          </p:cBhvr>
                                        </p:animEffect>
                                      </p:childTnLst>
                                    </p:cTn>
                                  </p:par>
                                  <p:par>
                                    <p:cTn id="21" presetID="64" presetClass="path" presetSubtype="0" accel="33333" fill="hold" grpId="0" nodeType="withEffect">
                                      <p:stCondLst>
                                        <p:cond delay="500"/>
                                      </p:stCondLst>
                                      <p:childTnLst>
                                        <p:animMotion origin="layout" path="M 0.01185 0.01736 L 3.75E-6 3.7037E-7 " pathEditMode="relative" rAng="0" ptsTypes="AA">
                                          <p:cBhvr>
                                            <p:cTn id="22" dur="750" fill="hold"/>
                                            <p:tgtEl>
                                              <p:spTgt spid="19">
                                                <p:txEl>
                                                  <p:pRg st="0" end="0"/>
                                                </p:txEl>
                                              </p:spTgt>
                                            </p:tgtEl>
                                            <p:attrNameLst>
                                              <p:attrName>ppt_x</p:attrName>
                                              <p:attrName>ppt_y</p:attrName>
                                            </p:attrNameLst>
                                          </p:cBhvr>
                                          <p:rCtr x="-59900" y="-88000"/>
                                        </p:animMotion>
                                      </p:childTnLst>
                                    </p:cTn>
                                  </p:par>
                                </p:childTnLst>
                              </p:cTn>
                            </p:par>
                            <p:par>
                              <p:cTn id="23" fill="hold">
                                <p:stCondLst>
                                  <p:cond delay="1250"/>
                                </p:stCondLst>
                                <p:childTnLst>
                                  <p:par>
                                    <p:cTn id="24" presetID="22" presetClass="entr" presetSubtype="1"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3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42" presetClass="path" presetSubtype="0" accel="33333" fill="hold" grpId="1" nodeType="withEffect">
                                      <p:stCondLst>
                                        <p:cond delay="0"/>
                                      </p:stCondLst>
                                      <p:childTnLst>
                                        <p:animMotion origin="layout" path="M 0.00885 0.01458 L 6.25E-7 2.77556E-17 " pathEditMode="relative" rAng="0" ptsTypes="AA">
                                          <p:cBhvr>
                                            <p:cTn id="31" dur="750" fill="hold"/>
                                            <p:tgtEl>
                                              <p:spTgt spid="26"/>
                                            </p:tgtEl>
                                            <p:attrNameLst>
                                              <p:attrName>ppt_x</p:attrName>
                                              <p:attrName>ppt_y</p:attrName>
                                            </p:attrNameLst>
                                          </p:cBhvr>
                                          <p:rCtr x="-44300" y="-74100"/>
                                        </p:animMotion>
                                      </p:childTnLst>
                                    </p:cTn>
                                  </p:par>
                                  <p:par>
                                    <p:cTn id="32" presetID="22" presetClass="entr" presetSubtype="1" fill="hold" grpId="0" nodeType="withEffect">
                                      <p:stCondLst>
                                        <p:cond delay="50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wipe(up)">
                                          <p:cBhvr>
                                            <p:cTn id="34" dur="500"/>
                                            <p:tgtEl>
                                              <p:spTgt spid="3">
                                                <p:txEl>
                                                  <p:pRg st="0" end="0"/>
                                                </p:txEl>
                                              </p:spTgt>
                                            </p:tgtEl>
                                          </p:cBhvr>
                                        </p:animEffect>
                                      </p:childTnLst>
                                    </p:cTn>
                                  </p:par>
                                  <p:par>
                                    <p:cTn id="35" presetID="64" presetClass="path" presetSubtype="0" accel="33333" fill="hold" grpId="1" nodeType="withEffect">
                                      <p:stCondLst>
                                        <p:cond delay="500"/>
                                      </p:stCondLst>
                                      <p:childTnLst>
                                        <p:animMotion origin="layout" path="M 0.01185 0.01736 L 3.75E-6 3.7037E-7 " pathEditMode="relative" rAng="0" ptsTypes="AA">
                                          <p:cBhvr>
                                            <p:cTn id="36" dur="750" fill="hold"/>
                                            <p:tgtEl>
                                              <p:spTgt spid="3">
                                                <p:txEl>
                                                  <p:pRg st="0" end="0"/>
                                                </p:txEl>
                                              </p:spTgt>
                                            </p:tgtEl>
                                            <p:attrNameLst>
                                              <p:attrName>ppt_x</p:attrName>
                                              <p:attrName>ppt_y</p:attrName>
                                            </p:attrNameLst>
                                          </p:cBhvr>
                                          <p:rCtr x="-59900" y="-88000"/>
                                        </p:animMotion>
                                      </p:childTnLst>
                                    </p:cTn>
                                  </p:par>
                                </p:childTnLst>
                              </p:cTn>
                            </p:par>
                            <p:par>
                              <p:cTn id="37" fill="hold">
                                <p:stCondLst>
                                  <p:cond delay="2500"/>
                                </p:stCondLst>
                                <p:childTnLst>
                                  <p:par>
                                    <p:cTn id="38" presetID="22" presetClass="entr" presetSubtype="1"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up)">
                                          <p:cBhvr>
                                            <p:cTn id="40" dur="3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42" presetClass="path" presetSubtype="0" accel="33333" fill="hold" grpId="1" nodeType="withEffect">
                                      <p:stCondLst>
                                        <p:cond delay="0"/>
                                      </p:stCondLst>
                                      <p:childTnLst>
                                        <p:animMotion origin="layout" path="M 0.00885 0.01458 L 6.25E-7 2.77556E-17 " pathEditMode="relative" rAng="0" ptsTypes="AA">
                                          <p:cBhvr>
                                            <p:cTn id="45" dur="750" fill="hold"/>
                                            <p:tgtEl>
                                              <p:spTgt spid="27"/>
                                            </p:tgtEl>
                                            <p:attrNameLst>
                                              <p:attrName>ppt_x</p:attrName>
                                              <p:attrName>ppt_y</p:attrName>
                                            </p:attrNameLst>
                                          </p:cBhvr>
                                          <p:rCtr x="-44300" y="-74100"/>
                                        </p:animMotion>
                                      </p:childTnLst>
                                    </p:cTn>
                                  </p:par>
                                  <p:par>
                                    <p:cTn id="46" presetID="22" presetClass="entr" presetSubtype="1" fill="hold" grpId="0" nodeType="withEffect">
                                      <p:stCondLst>
                                        <p:cond delay="250"/>
                                      </p:stCondLst>
                                      <p:childTnLst>
                                        <p:set>
                                          <p:cBhvr>
                                            <p:cTn id="47" dur="1" fill="hold">
                                              <p:stCondLst>
                                                <p:cond delay="0"/>
                                              </p:stCondLst>
                                            </p:cTn>
                                            <p:tgtEl>
                                              <p:spTgt spid="8"/>
                                            </p:tgtEl>
                                            <p:attrNameLst>
                                              <p:attrName>style.visibility</p:attrName>
                                            </p:attrNameLst>
                                          </p:cBhvr>
                                          <p:to>
                                            <p:strVal val="visible"/>
                                          </p:to>
                                        </p:set>
                                        <p:animEffect transition="in" filter="wipe(up)">
                                          <p:cBhvr>
                                            <p:cTn id="48" dur="500"/>
                                            <p:tgtEl>
                                              <p:spTgt spid="8"/>
                                            </p:tgtEl>
                                          </p:cBhvr>
                                        </p:animEffect>
                                      </p:childTnLst>
                                    </p:cTn>
                                  </p:par>
                                  <p:par>
                                    <p:cTn id="49" presetID="64" presetClass="path" presetSubtype="0" accel="33333" fill="hold" grpId="1" nodeType="withEffect">
                                      <p:stCondLst>
                                        <p:cond delay="250"/>
                                      </p:stCondLst>
                                      <p:childTnLst>
                                        <p:animMotion origin="layout" path="M 0.01185 0.01736 L 3.75E-6 3.7037E-7 " pathEditMode="relative" rAng="0" ptsTypes="AA">
                                          <p:cBhvr>
                                            <p:cTn id="50" dur="750" fill="hold"/>
                                            <p:tgtEl>
                                              <p:spTgt spid="8"/>
                                            </p:tgtEl>
                                            <p:attrNameLst>
                                              <p:attrName>ppt_x</p:attrName>
                                              <p:attrName>ppt_y</p:attrName>
                                            </p:attrNameLst>
                                          </p:cBhvr>
                                          <p:rCtr x="-59900" y="-88000"/>
                                        </p:animMotion>
                                      </p:childTnLst>
                                    </p:cTn>
                                  </p:par>
                                  <p:par>
                                    <p:cTn id="51" presetID="22" presetClass="entr" presetSubtype="1" fill="hold" grpId="1" nodeType="withEffect">
                                      <p:stCondLst>
                                        <p:cond delay="500"/>
                                      </p:stCondLst>
                                      <p:childTnLst>
                                        <p:set>
                                          <p:cBhvr>
                                            <p:cTn id="52" dur="1" fill="hold">
                                              <p:stCondLst>
                                                <p:cond delay="0"/>
                                              </p:stCondLst>
                                            </p:cTn>
                                            <p:tgtEl>
                                              <p:spTgt spid="18">
                                                <p:txEl>
                                                  <p:pRg st="0" end="0"/>
                                                </p:txEl>
                                              </p:spTgt>
                                            </p:tgtEl>
                                            <p:attrNameLst>
                                              <p:attrName>style.visibility</p:attrName>
                                            </p:attrNameLst>
                                          </p:cBhvr>
                                          <p:to>
                                            <p:strVal val="visible"/>
                                          </p:to>
                                        </p:set>
                                        <p:animEffect transition="in" filter="wipe(up)">
                                          <p:cBhvr>
                                            <p:cTn id="53" dur="500"/>
                                            <p:tgtEl>
                                              <p:spTgt spid="18">
                                                <p:txEl>
                                                  <p:pRg st="0" end="0"/>
                                                </p:txEl>
                                              </p:spTgt>
                                            </p:tgtEl>
                                          </p:cBhvr>
                                        </p:animEffect>
                                      </p:childTnLst>
                                    </p:cTn>
                                  </p:par>
                                  <p:par>
                                    <p:cTn id="54" presetID="22" presetClass="entr" presetSubtype="1" fill="hold" grpId="1" nodeType="withEffect">
                                      <p:stCondLst>
                                        <p:cond delay="500"/>
                                      </p:stCondLst>
                                      <p:childTnLst>
                                        <p:set>
                                          <p:cBhvr>
                                            <p:cTn id="55" dur="1" fill="hold">
                                              <p:stCondLst>
                                                <p:cond delay="0"/>
                                              </p:stCondLst>
                                            </p:cTn>
                                            <p:tgtEl>
                                              <p:spTgt spid="9">
                                                <p:txEl>
                                                  <p:pRg st="0" end="0"/>
                                                </p:txEl>
                                              </p:spTgt>
                                            </p:tgtEl>
                                            <p:attrNameLst>
                                              <p:attrName>style.visibility</p:attrName>
                                            </p:attrNameLst>
                                          </p:cBhvr>
                                          <p:to>
                                            <p:strVal val="visible"/>
                                          </p:to>
                                        </p:set>
                                        <p:animEffect transition="in" filter="wipe(up)">
                                          <p:cBhvr>
                                            <p:cTn id="56" dur="500"/>
                                            <p:tgtEl>
                                              <p:spTgt spid="9">
                                                <p:txEl>
                                                  <p:pRg st="0" end="0"/>
                                                </p:txEl>
                                              </p:spTgt>
                                            </p:tgtEl>
                                          </p:cBhvr>
                                        </p:animEffect>
                                      </p:childTnLst>
                                    </p:cTn>
                                  </p:par>
                                  <p:par>
                                    <p:cTn id="57" presetID="64" presetClass="path" presetSubtype="0" accel="33333" fill="hold" grpId="0" nodeType="withEffect">
                                      <p:stCondLst>
                                        <p:cond delay="500"/>
                                      </p:stCondLst>
                                      <p:childTnLst>
                                        <p:animMotion origin="layout" path="M 0.01185 0.01736 L 3.75E-6 1.11111E-6 " pathEditMode="relative" rAng="0" ptsTypes="AA">
                                          <p:cBhvr>
                                            <p:cTn id="58" dur="750" fill="hold"/>
                                            <p:tgtEl>
                                              <p:spTgt spid="9">
                                                <p:txEl>
                                                  <p:pRg st="0" end="0"/>
                                                </p:txEl>
                                              </p:spTgt>
                                            </p:tgtEl>
                                            <p:attrNameLst>
                                              <p:attrName>ppt_x</p:attrName>
                                              <p:attrName>ppt_y</p:attrName>
                                            </p:attrNameLst>
                                          </p:cBhvr>
                                          <p:rCtr x="-599" y="-880"/>
                                        </p:animMotion>
                                      </p:childTnLst>
                                    </p:cTn>
                                  </p:par>
                                  <p:par>
                                    <p:cTn id="59" presetID="64" presetClass="path" presetSubtype="0" accel="33333" fill="hold" grpId="0" nodeType="withEffect">
                                      <p:stCondLst>
                                        <p:cond delay="500"/>
                                      </p:stCondLst>
                                      <p:childTnLst>
                                        <p:animMotion origin="layout" path="M 0.01185 0.01736 L 3.75E-6 3.7037E-7 " pathEditMode="relative" rAng="0" ptsTypes="AA">
                                          <p:cBhvr>
                                            <p:cTn id="60" dur="750" fill="hold"/>
                                            <p:tgtEl>
                                              <p:spTgt spid="18">
                                                <p:txEl>
                                                  <p:pRg st="0" end="0"/>
                                                </p:txEl>
                                              </p:spTgt>
                                            </p:tgtEl>
                                            <p:attrNameLst>
                                              <p:attrName>ppt_x</p:attrName>
                                              <p:attrName>ppt_y</p:attrName>
                                            </p:attrNameLst>
                                          </p:cBhvr>
                                          <p:rCtr x="-59900" y="-88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animBg="1"/>
          <p:bldP spid="7" grpId="1" animBg="1"/>
          <p:bldP spid="16" grpId="0"/>
          <p:bldP spid="16" grpId="1"/>
          <p:bldP spid="19" grpId="0" build="allAtOnce"/>
          <p:bldP spid="19" grpId="1" build="allAtOnce"/>
          <p:bldP spid="5" grpId="0" animBg="1"/>
          <p:bldP spid="26" grpId="0" animBg="1"/>
          <p:bldP spid="26" grpId="1" animBg="1"/>
          <p:bldP spid="3" grpId="0" build="allAtOnce"/>
          <p:bldP spid="3" grpId="1" build="allAtOnce"/>
          <p:bldP spid="27" grpId="0" animBg="1"/>
          <p:bldP spid="27" grpId="1" animBg="1"/>
          <p:bldP spid="8" grpId="0"/>
          <p:bldP spid="8" grpId="1"/>
          <p:bldP spid="18" grpId="0" build="allAtOnce"/>
          <p:bldP spid="18" grpId="1" build="allAtOnce"/>
          <p:bldP spid="9" grpId="0" build="allAtOnce"/>
          <p:bldP spid="9" grpId="1" build="allAtOnce"/>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4DB3E534-235E-822D-6A39-1260CE552863}"/>
              </a:ext>
            </a:extLst>
          </p:cNvPr>
          <p:cNvSpPr/>
          <p:nvPr/>
        </p:nvSpPr>
        <p:spPr>
          <a:xfrm>
            <a:off x="6987043" y="1414788"/>
            <a:ext cx="4246502" cy="3722666"/>
          </a:xfrm>
          <a:prstGeom prst="roundRect">
            <a:avLst>
              <a:gd name="adj" fmla="val 4612"/>
            </a:avLst>
          </a:prstGeom>
          <a:solidFill>
            <a:schemeClr val="bg1">
              <a:alpha val="5000"/>
            </a:schemeClr>
          </a:solidFill>
          <a:ln>
            <a:noFill/>
          </a:ln>
          <a:effectLst>
            <a:outerShdw blurRad="889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MockupDevice">
            <a:extLst>
              <a:ext uri="{FF2B5EF4-FFF2-40B4-BE49-F238E27FC236}">
                <a16:creationId xmlns:a16="http://schemas.microsoft.com/office/drawing/2014/main" id="{0A2E2796-84D3-B9A8-0C27-AF78F4B942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0512" y="825107"/>
            <a:ext cx="7897905" cy="4927634"/>
          </a:xfrm>
          <a:prstGeom prst="rect">
            <a:avLst/>
          </a:prstGeom>
        </p:spPr>
      </p:pic>
      <p:sp>
        <p:nvSpPr>
          <p:cNvPr id="54" name="Freeform: Shape 53">
            <a:extLst>
              <a:ext uri="{FF2B5EF4-FFF2-40B4-BE49-F238E27FC236}">
                <a16:creationId xmlns:a16="http://schemas.microsoft.com/office/drawing/2014/main" id="{B7E77AF1-5A74-C1EF-9C46-4BB01ECAEC4A}"/>
              </a:ext>
            </a:extLst>
          </p:cNvPr>
          <p:cNvSpPr/>
          <p:nvPr/>
        </p:nvSpPr>
        <p:spPr>
          <a:xfrm>
            <a:off x="8185867" y="2485929"/>
            <a:ext cx="3211432" cy="2815279"/>
          </a:xfrm>
          <a:custGeom>
            <a:avLst/>
            <a:gdLst>
              <a:gd name="connsiteX0" fmla="*/ 2836356 w 2988755"/>
              <a:gd name="connsiteY0" fmla="*/ 0 h 2620071"/>
              <a:gd name="connsiteX1" fmla="*/ 2867917 w 2988755"/>
              <a:gd name="connsiteY1" fmla="*/ 0 h 2620071"/>
              <a:gd name="connsiteX2" fmla="*/ 2988755 w 2988755"/>
              <a:gd name="connsiteY2" fmla="*/ 120838 h 2620071"/>
              <a:gd name="connsiteX3" fmla="*/ 2988755 w 2988755"/>
              <a:gd name="connsiteY3" fmla="*/ 2499233 h 2620071"/>
              <a:gd name="connsiteX4" fmla="*/ 2867917 w 2988755"/>
              <a:gd name="connsiteY4" fmla="*/ 2620071 h 2620071"/>
              <a:gd name="connsiteX5" fmla="*/ 120838 w 2988755"/>
              <a:gd name="connsiteY5" fmla="*/ 2620071 h 2620071"/>
              <a:gd name="connsiteX6" fmla="*/ 0 w 2988755"/>
              <a:gd name="connsiteY6" fmla="*/ 2499233 h 2620071"/>
              <a:gd name="connsiteX7" fmla="*/ 0 w 2988755"/>
              <a:gd name="connsiteY7" fmla="*/ 2467672 h 2620071"/>
              <a:gd name="connsiteX8" fmla="*/ 2676571 w 2988755"/>
              <a:gd name="connsiteY8" fmla="*/ 2467672 h 2620071"/>
              <a:gd name="connsiteX9" fmla="*/ 2836356 w 2988755"/>
              <a:gd name="connsiteY9" fmla="*/ 2307887 h 262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8755" h="2620071">
                <a:moveTo>
                  <a:pt x="2836356" y="0"/>
                </a:moveTo>
                <a:lnTo>
                  <a:pt x="2867917" y="0"/>
                </a:lnTo>
                <a:cubicBezTo>
                  <a:pt x="2934654" y="0"/>
                  <a:pt x="2988755" y="54101"/>
                  <a:pt x="2988755" y="120838"/>
                </a:cubicBezTo>
                <a:lnTo>
                  <a:pt x="2988755" y="2499233"/>
                </a:lnTo>
                <a:cubicBezTo>
                  <a:pt x="2988755" y="2565970"/>
                  <a:pt x="2934654" y="2620071"/>
                  <a:pt x="2867917" y="2620071"/>
                </a:cubicBezTo>
                <a:lnTo>
                  <a:pt x="120838" y="2620071"/>
                </a:lnTo>
                <a:cubicBezTo>
                  <a:pt x="54101" y="2620071"/>
                  <a:pt x="0" y="2565970"/>
                  <a:pt x="0" y="2499233"/>
                </a:cubicBezTo>
                <a:lnTo>
                  <a:pt x="0" y="2467672"/>
                </a:lnTo>
                <a:lnTo>
                  <a:pt x="2676571" y="2467672"/>
                </a:lnTo>
                <a:cubicBezTo>
                  <a:pt x="2764818" y="2467672"/>
                  <a:pt x="2836356" y="2396134"/>
                  <a:pt x="2836356" y="2307887"/>
                </a:cubicBezTo>
                <a:close/>
              </a:path>
            </a:pathLst>
          </a:custGeom>
          <a:gradFill>
            <a:gsLst>
              <a:gs pos="0">
                <a:schemeClr val="accent3"/>
              </a:gs>
              <a:gs pos="50000">
                <a:schemeClr val="accent4"/>
              </a:gs>
              <a:gs pos="100000">
                <a:schemeClr val="accent2"/>
              </a:gs>
            </a:gsLst>
            <a:lin ang="7800000" scaled="0"/>
          </a:gradFill>
          <a:ln>
            <a:noFill/>
          </a:ln>
          <a:effectLst>
            <a:outerShdw blurRad="889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2BD88E99-8BDF-8DDE-648A-C5672A07E1F1}"/>
              </a:ext>
            </a:extLst>
          </p:cNvPr>
          <p:cNvSpPr/>
          <p:nvPr/>
        </p:nvSpPr>
        <p:spPr>
          <a:xfrm>
            <a:off x="6832297" y="1274243"/>
            <a:ext cx="773347" cy="677949"/>
          </a:xfrm>
          <a:custGeom>
            <a:avLst/>
            <a:gdLst>
              <a:gd name="connsiteX0" fmla="*/ 29099 w 719724"/>
              <a:gd name="connsiteY0" fmla="*/ 0 h 630941"/>
              <a:gd name="connsiteX1" fmla="*/ 690625 w 719724"/>
              <a:gd name="connsiteY1" fmla="*/ 0 h 630941"/>
              <a:gd name="connsiteX2" fmla="*/ 719724 w 719724"/>
              <a:gd name="connsiteY2" fmla="*/ 29099 h 630941"/>
              <a:gd name="connsiteX3" fmla="*/ 719724 w 719724"/>
              <a:gd name="connsiteY3" fmla="*/ 130800 h 630941"/>
              <a:gd name="connsiteX4" fmla="*/ 303801 w 719724"/>
              <a:gd name="connsiteY4" fmla="*/ 130800 h 630941"/>
              <a:gd name="connsiteX5" fmla="*/ 144016 w 719724"/>
              <a:gd name="connsiteY5" fmla="*/ 290585 h 630941"/>
              <a:gd name="connsiteX6" fmla="*/ 144016 w 719724"/>
              <a:gd name="connsiteY6" fmla="*/ 630941 h 630941"/>
              <a:gd name="connsiteX7" fmla="*/ 29099 w 719724"/>
              <a:gd name="connsiteY7" fmla="*/ 630941 h 630941"/>
              <a:gd name="connsiteX8" fmla="*/ 0 w 719724"/>
              <a:gd name="connsiteY8" fmla="*/ 601842 h 630941"/>
              <a:gd name="connsiteX9" fmla="*/ 0 w 719724"/>
              <a:gd name="connsiteY9" fmla="*/ 29099 h 630941"/>
              <a:gd name="connsiteX10" fmla="*/ 29099 w 719724"/>
              <a:gd name="connsiteY10" fmla="*/ 0 h 63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9724" h="630941">
                <a:moveTo>
                  <a:pt x="29099" y="0"/>
                </a:moveTo>
                <a:lnTo>
                  <a:pt x="690625" y="0"/>
                </a:lnTo>
                <a:cubicBezTo>
                  <a:pt x="706696" y="0"/>
                  <a:pt x="719724" y="13028"/>
                  <a:pt x="719724" y="29099"/>
                </a:cubicBezTo>
                <a:lnTo>
                  <a:pt x="719724" y="130800"/>
                </a:lnTo>
                <a:lnTo>
                  <a:pt x="303801" y="130800"/>
                </a:lnTo>
                <a:cubicBezTo>
                  <a:pt x="215554" y="130800"/>
                  <a:pt x="144016" y="202338"/>
                  <a:pt x="144016" y="290585"/>
                </a:cubicBezTo>
                <a:lnTo>
                  <a:pt x="144016" y="630941"/>
                </a:lnTo>
                <a:lnTo>
                  <a:pt x="29099" y="630941"/>
                </a:lnTo>
                <a:cubicBezTo>
                  <a:pt x="13028" y="630941"/>
                  <a:pt x="0" y="617913"/>
                  <a:pt x="0" y="601842"/>
                </a:cubicBezTo>
                <a:lnTo>
                  <a:pt x="0" y="29099"/>
                </a:lnTo>
                <a:cubicBezTo>
                  <a:pt x="0" y="13028"/>
                  <a:pt x="13028" y="0"/>
                  <a:pt x="29099" y="0"/>
                </a:cubicBezTo>
                <a:close/>
              </a:path>
            </a:pathLst>
          </a:custGeom>
          <a:gradFill>
            <a:gsLst>
              <a:gs pos="0">
                <a:schemeClr val="accent3"/>
              </a:gs>
              <a:gs pos="50000">
                <a:schemeClr val="accent4"/>
              </a:gs>
              <a:gs pos="100000">
                <a:schemeClr val="accent2"/>
              </a:gs>
            </a:gsLst>
            <a:lin ang="0" scaled="0"/>
          </a:gradFill>
          <a:ln>
            <a:noFill/>
          </a:ln>
          <a:effectLst>
            <a:outerShdw blurRad="889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TextBox 10">
            <a:extLst>
              <a:ext uri="{FF2B5EF4-FFF2-40B4-BE49-F238E27FC236}">
                <a16:creationId xmlns:a16="http://schemas.microsoft.com/office/drawing/2014/main" id="{238FD554-6144-34F3-4512-3661AA0D31C0}"/>
              </a:ext>
            </a:extLst>
          </p:cNvPr>
          <p:cNvSpPr txBox="1"/>
          <p:nvPr/>
        </p:nvSpPr>
        <p:spPr>
          <a:xfrm>
            <a:off x="7435270" y="1617447"/>
            <a:ext cx="2392997" cy="523220"/>
          </a:xfrm>
          <a:prstGeom prst="rect">
            <a:avLst/>
          </a:prstGeom>
          <a:noFill/>
        </p:spPr>
        <p:txBody>
          <a:bodyPr wrap="square" lIns="0" rIns="0" rtlCol="0" anchor="b">
            <a:spAutoFit/>
          </a:bodyPr>
          <a:lstStyle/>
          <a:p>
            <a:r>
              <a:rPr lang="en-GB" sz="2800" dirty="0">
                <a:solidFill>
                  <a:schemeClr val="bg1"/>
                </a:solidFill>
                <a:latin typeface="+mj-lt"/>
              </a:rPr>
              <a:t>LIBRARIES used</a:t>
            </a:r>
            <a:endParaRPr lang="en-US" sz="2800" dirty="0">
              <a:solidFill>
                <a:schemeClr val="bg1"/>
              </a:solidFill>
              <a:latin typeface="+mj-lt"/>
            </a:endParaRPr>
          </a:p>
        </p:txBody>
      </p:sp>
      <p:pic>
        <p:nvPicPr>
          <p:cNvPr id="7" name="Picture Placeholder 6" descr="A group of electronic devices&#10;&#10;Description automatically generated">
            <a:extLst>
              <a:ext uri="{FF2B5EF4-FFF2-40B4-BE49-F238E27FC236}">
                <a16:creationId xmlns:a16="http://schemas.microsoft.com/office/drawing/2014/main" id="{64AE1024-EE7C-2293-F9B4-497C9458D437}"/>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9242" b="9242"/>
          <a:stretch>
            <a:fillRect/>
          </a:stretch>
        </p:blipFill>
        <p:spPr/>
      </p:pic>
      <p:sp>
        <p:nvSpPr>
          <p:cNvPr id="2" name="!!base">
            <a:extLst>
              <a:ext uri="{FF2B5EF4-FFF2-40B4-BE49-F238E27FC236}">
                <a16:creationId xmlns:a16="http://schemas.microsoft.com/office/drawing/2014/main" id="{C2C23FBA-1216-98AD-5B63-2C27861566A4}"/>
              </a:ext>
            </a:extLst>
          </p:cNvPr>
          <p:cNvSpPr/>
          <p:nvPr/>
        </p:nvSpPr>
        <p:spPr>
          <a:xfrm>
            <a:off x="0" y="6597352"/>
            <a:ext cx="12192000" cy="26064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rogress bar">
            <a:extLst>
              <a:ext uri="{FF2B5EF4-FFF2-40B4-BE49-F238E27FC236}">
                <a16:creationId xmlns:a16="http://schemas.microsoft.com/office/drawing/2014/main" id="{0F39EAAE-5468-0074-EF18-A987C15CB9C8}"/>
              </a:ext>
            </a:extLst>
          </p:cNvPr>
          <p:cNvSpPr/>
          <p:nvPr/>
        </p:nvSpPr>
        <p:spPr>
          <a:xfrm>
            <a:off x="0" y="6597352"/>
            <a:ext cx="2783632" cy="260648"/>
          </a:xfrm>
          <a:prstGeom prst="rect">
            <a:avLst/>
          </a:prstGeom>
          <a:gradFill flip="none" rotWithShape="1">
            <a:gsLst>
              <a:gs pos="50000">
                <a:schemeClr val="accent4"/>
              </a:gs>
              <a:gs pos="0">
                <a:schemeClr val="accent3"/>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cture 7" descr="A blue and red text on a white background&#10;&#10;Description automatically generated">
            <a:extLst>
              <a:ext uri="{FF2B5EF4-FFF2-40B4-BE49-F238E27FC236}">
                <a16:creationId xmlns:a16="http://schemas.microsoft.com/office/drawing/2014/main" id="{6E86E5D4-29FF-287E-0A08-3667C76B06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07" y="-21231"/>
            <a:ext cx="2446057" cy="944147"/>
          </a:xfrm>
          <a:prstGeom prst="rect">
            <a:avLst/>
          </a:prstGeom>
        </p:spPr>
      </p:pic>
      <p:graphicFrame>
        <p:nvGraphicFramePr>
          <p:cNvPr id="11" name="Diagram 10" hidden="1">
            <a:extLst>
              <a:ext uri="{FF2B5EF4-FFF2-40B4-BE49-F238E27FC236}">
                <a16:creationId xmlns:a16="http://schemas.microsoft.com/office/drawing/2014/main" id="{CB951E11-11BC-5D2E-D01C-F25331DCFD5B}"/>
              </a:ext>
            </a:extLst>
          </p:cNvPr>
          <p:cNvGraphicFramePr/>
          <p:nvPr>
            <p:extLst>
              <p:ext uri="{D42A27DB-BD31-4B8C-83A1-F6EECF244321}">
                <p14:modId xmlns:p14="http://schemas.microsoft.com/office/powerpoint/2010/main" val="2655321432"/>
              </p:ext>
            </p:extLst>
          </p:nvPr>
        </p:nvGraphicFramePr>
        <p:xfrm>
          <a:off x="7464152" y="2343326"/>
          <a:ext cx="3312368" cy="25978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9" name="Table 18">
            <a:extLst>
              <a:ext uri="{FF2B5EF4-FFF2-40B4-BE49-F238E27FC236}">
                <a16:creationId xmlns:a16="http://schemas.microsoft.com/office/drawing/2014/main" id="{2F4FC3BA-22C4-4B6C-8AF1-F92BF1FAF9C6}"/>
              </a:ext>
            </a:extLst>
          </p:cNvPr>
          <p:cNvGraphicFramePr>
            <a:graphicFrameLocks noGrp="1"/>
          </p:cNvGraphicFramePr>
          <p:nvPr>
            <p:extLst>
              <p:ext uri="{D42A27DB-BD31-4B8C-83A1-F6EECF244321}">
                <p14:modId xmlns:p14="http://schemas.microsoft.com/office/powerpoint/2010/main" val="1638094446"/>
              </p:ext>
            </p:extLst>
          </p:nvPr>
        </p:nvGraphicFramePr>
        <p:xfrm>
          <a:off x="7435270" y="2564904"/>
          <a:ext cx="2981210" cy="2011680"/>
        </p:xfrm>
        <a:graphic>
          <a:graphicData uri="http://schemas.openxmlformats.org/drawingml/2006/table">
            <a:tbl>
              <a:tblPr firstRow="1" bandRow="1">
                <a:effectLst>
                  <a:outerShdw blurRad="50800" dist="38100" dir="13500000" algn="br" rotWithShape="0">
                    <a:prstClr val="black">
                      <a:alpha val="40000"/>
                    </a:prstClr>
                  </a:outerShdw>
                </a:effectLst>
                <a:tableStyleId>{5C22544A-7EE6-4342-B048-85BDC9FD1C3A}</a:tableStyleId>
              </a:tblPr>
              <a:tblGrid>
                <a:gridCol w="2981210">
                  <a:extLst>
                    <a:ext uri="{9D8B030D-6E8A-4147-A177-3AD203B41FA5}">
                      <a16:colId xmlns:a16="http://schemas.microsoft.com/office/drawing/2014/main" val="2956900415"/>
                    </a:ext>
                  </a:extLst>
                </a:gridCol>
              </a:tblGrid>
              <a:tr h="1944216">
                <a:tc>
                  <a:txBody>
                    <a:bodyPr/>
                    <a:lstStyle/>
                    <a:p>
                      <a:pPr algn="l"/>
                      <a:r>
                        <a:rPr lang="en-US" dirty="0">
                          <a:latin typeface="Calibri" panose="020F0502020204030204" pitchFamily="34" charset="0"/>
                          <a:ea typeface="Calibri" panose="020F0502020204030204" pitchFamily="34" charset="0"/>
                          <a:cs typeface="Calibri" panose="020F0502020204030204" pitchFamily="34" charset="0"/>
                        </a:rPr>
                        <a:t>1.PANDAS</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2.SCIKIT_LEARN</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3.MATPOINTPLB</a:t>
                      </a:r>
                    </a:p>
                    <a:p>
                      <a:pPr algn="l"/>
                      <a:r>
                        <a:rPr lang="en-US" dirty="0">
                          <a:latin typeface="Calibri" panose="020F0502020204030204" pitchFamily="34" charset="0"/>
                          <a:ea typeface="Calibri" panose="020F0502020204030204" pitchFamily="34" charset="0"/>
                          <a:cs typeface="Calibri" panose="020F0502020204030204" pitchFamily="34" charset="0"/>
                        </a:rPr>
                        <a:t>4.SEABORN</a:t>
                      </a:r>
                    </a:p>
                    <a:p>
                      <a:pPr algn="l"/>
                      <a:r>
                        <a:rPr lang="en-US" dirty="0">
                          <a:latin typeface="Calibri" panose="020F0502020204030204" pitchFamily="34" charset="0"/>
                          <a:ea typeface="Calibri" panose="020F0502020204030204" pitchFamily="34" charset="0"/>
                          <a:cs typeface="Calibri" panose="020F0502020204030204" pitchFamily="34" charset="0"/>
                        </a:rPr>
                        <a:t>5.LIBROSA</a:t>
                      </a:r>
                    </a:p>
                    <a:p>
                      <a:pPr algn="l"/>
                      <a:r>
                        <a:rPr lang="en-US" dirty="0">
                          <a:latin typeface="Calibri" panose="020F0502020204030204" pitchFamily="34" charset="0"/>
                          <a:ea typeface="Calibri" panose="020F0502020204030204" pitchFamily="34" charset="0"/>
                          <a:cs typeface="Calibri" panose="020F0502020204030204" pitchFamily="34" charset="0"/>
                        </a:rPr>
                        <a:t>6.TENSERFLOW</a:t>
                      </a:r>
                    </a:p>
                    <a:p>
                      <a:endParaRPr lang="en-IN"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extLst>
                  <a:ext uri="{0D108BD9-81ED-4DB2-BD59-A6C34878D82A}">
                    <a16:rowId xmlns:a16="http://schemas.microsoft.com/office/drawing/2014/main" val="1376302905"/>
                  </a:ext>
                </a:extLst>
              </a:tr>
            </a:tbl>
          </a:graphicData>
        </a:graphic>
      </p:graphicFrame>
    </p:spTree>
    <p:extLst>
      <p:ext uri="{BB962C8B-B14F-4D97-AF65-F5344CB8AC3E}">
        <p14:creationId xmlns:p14="http://schemas.microsoft.com/office/powerpoint/2010/main" val="60739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75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51"/>
                                            </p:tgtEl>
                                            <p:attrNameLst>
                                              <p:attrName>style.visibility</p:attrName>
                                            </p:attrNameLst>
                                          </p:cBhvr>
                                          <p:to>
                                            <p:strVal val="visible"/>
                                          </p:to>
                                        </p:set>
                                        <p:animEffect transition="in" filter="wipe(left)">
                                          <p:cBhvr>
                                            <p:cTn id="10" dur="500"/>
                                            <p:tgtEl>
                                              <p:spTgt spid="51"/>
                                            </p:tgtEl>
                                          </p:cBhvr>
                                        </p:animEffect>
                                      </p:childTnLst>
                                    </p:cTn>
                                  </p:par>
                                  <p:par>
                                    <p:cTn id="11" presetID="22" presetClass="entr" presetSubtype="2" fill="hold" grpId="0" nodeType="withEffect">
                                      <p:stCondLst>
                                        <p:cond delay="1000"/>
                                      </p:stCondLst>
                                      <p:childTnLst>
                                        <p:set>
                                          <p:cBhvr>
                                            <p:cTn id="12" dur="1" fill="hold">
                                              <p:stCondLst>
                                                <p:cond delay="0"/>
                                              </p:stCondLst>
                                            </p:cTn>
                                            <p:tgtEl>
                                              <p:spTgt spid="54"/>
                                            </p:tgtEl>
                                            <p:attrNameLst>
                                              <p:attrName>style.visibility</p:attrName>
                                            </p:attrNameLst>
                                          </p:cBhvr>
                                          <p:to>
                                            <p:strVal val="visible"/>
                                          </p:to>
                                        </p:set>
                                        <p:animEffect transition="in" filter="wipe(right)">
                                          <p:cBhvr>
                                            <p:cTn id="13" dur="500"/>
                                            <p:tgtEl>
                                              <p:spTgt spid="54"/>
                                            </p:tgtEl>
                                          </p:cBhvr>
                                        </p:animEffect>
                                      </p:childTnLst>
                                    </p:cTn>
                                  </p:par>
                                  <p:par>
                                    <p:cTn id="14" presetID="22" presetClass="entr" presetSubtype="1" fill="hold" grpId="0" nodeType="withEffect">
                                      <p:stCondLst>
                                        <p:cond delay="125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par>
                                    <p:cTn id="17" presetID="64" presetClass="path" presetSubtype="0" accel="33333" fill="hold" grpId="1" nodeType="withEffect" p14:presetBounceEnd="26667">
                                      <p:stCondLst>
                                        <p:cond delay="1250"/>
                                      </p:stCondLst>
                                      <p:childTnLst>
                                        <p:animMotion origin="layout" path="M 0.01185 0.01736 L 3.75E-6 3.7037E-7 " pathEditMode="relative" rAng="0" ptsTypes="AA" p14:bounceEnd="26667">
                                          <p:cBhvr>
                                            <p:cTn id="18" dur="750" fill="hold"/>
                                            <p:tgtEl>
                                              <p:spTgt spid="47"/>
                                            </p:tgtEl>
                                            <p:attrNameLst>
                                              <p:attrName>ppt_x</p:attrName>
                                              <p:attrName>ppt_y</p:attrName>
                                            </p:attrNameLst>
                                          </p:cBhvr>
                                          <p:rCtr x="-59900" y="-88000"/>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
                                            <p:tgtEl>
                                              <p:spTgt spid="4"/>
                                            </p:tgtEl>
                                          </p:cBhvr>
                                        </p:animEffect>
                                      </p:childTnLst>
                                    </p:cTn>
                                  </p:par>
                                  <p:par>
                                    <p:cTn id="27" presetID="63" presetClass="path" presetSubtype="0" accel="50000" decel="50000" fill="hold" nodeType="withEffect">
                                      <p:stCondLst>
                                        <p:cond delay="0"/>
                                      </p:stCondLst>
                                      <p:childTnLst>
                                        <p:animMotion origin="layout" path="M -0.54206 -0.07801 L -0.00261 -0.00208 " pathEditMode="relative" rAng="0" ptsTypes="AA">
                                          <p:cBhvr>
                                            <p:cTn id="28" dur="1250" fill="hold"/>
                                            <p:tgtEl>
                                              <p:spTgt spid="4"/>
                                            </p:tgtEl>
                                            <p:attrNameLst>
                                              <p:attrName>ppt_x</p:attrName>
                                              <p:attrName>ppt_y</p:attrName>
                                            </p:attrNameLst>
                                          </p:cBhvr>
                                          <p:rCtr x="26979" y="3796"/>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1"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4" presetClass="entr" presetSubtype="1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4" grpId="0" animBg="1"/>
          <p:bldP spid="51" grpId="0" animBg="1"/>
          <p:bldP spid="47" grpId="0"/>
          <p:bldP spid="47" grpId="1"/>
          <p:bldGraphic spid="11" grpId="0">
            <p:bldAsOne/>
          </p:bldGraphic>
          <p:bldGraphic spid="11" grpId="1">
            <p:bldAsOne/>
          </p:bldGraphic>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75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51"/>
                                            </p:tgtEl>
                                            <p:attrNameLst>
                                              <p:attrName>style.visibility</p:attrName>
                                            </p:attrNameLst>
                                          </p:cBhvr>
                                          <p:to>
                                            <p:strVal val="visible"/>
                                          </p:to>
                                        </p:set>
                                        <p:animEffect transition="in" filter="wipe(left)">
                                          <p:cBhvr>
                                            <p:cTn id="10" dur="500"/>
                                            <p:tgtEl>
                                              <p:spTgt spid="51"/>
                                            </p:tgtEl>
                                          </p:cBhvr>
                                        </p:animEffect>
                                      </p:childTnLst>
                                    </p:cTn>
                                  </p:par>
                                  <p:par>
                                    <p:cTn id="11" presetID="22" presetClass="entr" presetSubtype="2" fill="hold" grpId="0" nodeType="withEffect">
                                      <p:stCondLst>
                                        <p:cond delay="1000"/>
                                      </p:stCondLst>
                                      <p:childTnLst>
                                        <p:set>
                                          <p:cBhvr>
                                            <p:cTn id="12" dur="1" fill="hold">
                                              <p:stCondLst>
                                                <p:cond delay="0"/>
                                              </p:stCondLst>
                                            </p:cTn>
                                            <p:tgtEl>
                                              <p:spTgt spid="54"/>
                                            </p:tgtEl>
                                            <p:attrNameLst>
                                              <p:attrName>style.visibility</p:attrName>
                                            </p:attrNameLst>
                                          </p:cBhvr>
                                          <p:to>
                                            <p:strVal val="visible"/>
                                          </p:to>
                                        </p:set>
                                        <p:animEffect transition="in" filter="wipe(right)">
                                          <p:cBhvr>
                                            <p:cTn id="13" dur="500"/>
                                            <p:tgtEl>
                                              <p:spTgt spid="54"/>
                                            </p:tgtEl>
                                          </p:cBhvr>
                                        </p:animEffect>
                                      </p:childTnLst>
                                    </p:cTn>
                                  </p:par>
                                  <p:par>
                                    <p:cTn id="14" presetID="22" presetClass="entr" presetSubtype="1" fill="hold" grpId="0" nodeType="withEffect">
                                      <p:stCondLst>
                                        <p:cond delay="125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par>
                                    <p:cTn id="17" presetID="64" presetClass="path" presetSubtype="0" accel="33333" fill="hold" grpId="1" nodeType="withEffect">
                                      <p:stCondLst>
                                        <p:cond delay="1250"/>
                                      </p:stCondLst>
                                      <p:childTnLst>
                                        <p:animMotion origin="layout" path="M 0.01185 0.01736 L 3.75E-6 3.7037E-7 " pathEditMode="relative" rAng="0" ptsTypes="AA">
                                          <p:cBhvr>
                                            <p:cTn id="18" dur="750" fill="hold"/>
                                            <p:tgtEl>
                                              <p:spTgt spid="47"/>
                                            </p:tgtEl>
                                            <p:attrNameLst>
                                              <p:attrName>ppt_x</p:attrName>
                                              <p:attrName>ppt_y</p:attrName>
                                            </p:attrNameLst>
                                          </p:cBhvr>
                                          <p:rCtr x="-59900" y="-88000"/>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
                                            <p:tgtEl>
                                              <p:spTgt spid="4"/>
                                            </p:tgtEl>
                                          </p:cBhvr>
                                        </p:animEffect>
                                      </p:childTnLst>
                                    </p:cTn>
                                  </p:par>
                                  <p:par>
                                    <p:cTn id="27" presetID="63" presetClass="path" presetSubtype="0" accel="50000" decel="50000" fill="hold" nodeType="withEffect">
                                      <p:stCondLst>
                                        <p:cond delay="0"/>
                                      </p:stCondLst>
                                      <p:childTnLst>
                                        <p:animMotion origin="layout" path="M -0.54206 -0.07801 L -0.00261 -0.00208 " pathEditMode="relative" rAng="0" ptsTypes="AA">
                                          <p:cBhvr>
                                            <p:cTn id="28" dur="1250" fill="hold"/>
                                            <p:tgtEl>
                                              <p:spTgt spid="4"/>
                                            </p:tgtEl>
                                            <p:attrNameLst>
                                              <p:attrName>ppt_x</p:attrName>
                                              <p:attrName>ppt_y</p:attrName>
                                            </p:attrNameLst>
                                          </p:cBhvr>
                                          <p:rCtr x="26979" y="3796"/>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1"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4" presetClass="entr" presetSubtype="1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4" grpId="0" animBg="1"/>
          <p:bldP spid="51" grpId="0" animBg="1"/>
          <p:bldP spid="47" grpId="0"/>
          <p:bldP spid="47" grpId="1"/>
          <p:bldGraphic spid="11" grpId="0">
            <p:bldAsOne/>
          </p:bldGraphic>
          <p:bldGraphic spid="11" grpId="1">
            <p:bldAsOne/>
          </p:bldGraphic>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140E7A7E-E996-59E0-1B35-D50AE6A13B4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2452" b="32452"/>
          <a:stretch/>
        </p:blipFill>
        <p:spPr>
          <a:xfrm>
            <a:off x="0" y="0"/>
            <a:ext cx="12192000" cy="2852936"/>
          </a:xfrm>
          <a:prstGeom prst="rect">
            <a:avLst/>
          </a:prstGeom>
        </p:spPr>
      </p:pic>
      <p:sp>
        <p:nvSpPr>
          <p:cNvPr id="25" name="Rectangle 24">
            <a:extLst>
              <a:ext uri="{FF2B5EF4-FFF2-40B4-BE49-F238E27FC236}">
                <a16:creationId xmlns:a16="http://schemas.microsoft.com/office/drawing/2014/main" id="{53A366AC-AD83-FDC6-5C09-3D782F0BAFF5}"/>
              </a:ext>
            </a:extLst>
          </p:cNvPr>
          <p:cNvSpPr/>
          <p:nvPr/>
        </p:nvSpPr>
        <p:spPr>
          <a:xfrm>
            <a:off x="0" y="0"/>
            <a:ext cx="12192000" cy="285293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3E8B4A4-B51D-B910-966F-34CA1CC2827A}"/>
              </a:ext>
            </a:extLst>
          </p:cNvPr>
          <p:cNvSpPr/>
          <p:nvPr/>
        </p:nvSpPr>
        <p:spPr>
          <a:xfrm>
            <a:off x="1036086" y="2348880"/>
            <a:ext cx="2126940" cy="2985537"/>
          </a:xfrm>
          <a:prstGeom prst="roundRect">
            <a:avLst>
              <a:gd name="adj" fmla="val 4612"/>
            </a:avLst>
          </a:prstGeom>
          <a:solidFill>
            <a:schemeClr val="bg1">
              <a:alpha val="5000"/>
            </a:schemeClr>
          </a:solidFill>
          <a:ln>
            <a:noFill/>
          </a:ln>
          <a:effectLst>
            <a:outerShdw blurRad="889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4D5564E-78BC-207C-92DA-28FB2AE65206}"/>
              </a:ext>
            </a:extLst>
          </p:cNvPr>
          <p:cNvSpPr/>
          <p:nvPr/>
        </p:nvSpPr>
        <p:spPr>
          <a:xfrm>
            <a:off x="3700382" y="2348880"/>
            <a:ext cx="2126940" cy="2985537"/>
          </a:xfrm>
          <a:prstGeom prst="roundRect">
            <a:avLst>
              <a:gd name="adj" fmla="val 4612"/>
            </a:avLst>
          </a:prstGeom>
          <a:solidFill>
            <a:schemeClr val="bg1">
              <a:alpha val="5000"/>
            </a:schemeClr>
          </a:solidFill>
          <a:ln>
            <a:noFill/>
          </a:ln>
          <a:effectLst>
            <a:outerShdw blurRad="889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E1FEF2C-3E74-7863-8F1C-664531F9E841}"/>
              </a:ext>
            </a:extLst>
          </p:cNvPr>
          <p:cNvSpPr/>
          <p:nvPr/>
        </p:nvSpPr>
        <p:spPr>
          <a:xfrm>
            <a:off x="6364678" y="2348880"/>
            <a:ext cx="2126940" cy="2985537"/>
          </a:xfrm>
          <a:prstGeom prst="roundRect">
            <a:avLst>
              <a:gd name="adj" fmla="val 4612"/>
            </a:avLst>
          </a:prstGeom>
          <a:solidFill>
            <a:schemeClr val="bg1">
              <a:alpha val="5000"/>
            </a:schemeClr>
          </a:solidFill>
          <a:ln>
            <a:noFill/>
          </a:ln>
          <a:effectLst>
            <a:outerShdw blurRad="889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3D775ED-F2AF-FD5B-65BC-5149F4A502A7}"/>
              </a:ext>
            </a:extLst>
          </p:cNvPr>
          <p:cNvSpPr/>
          <p:nvPr/>
        </p:nvSpPr>
        <p:spPr>
          <a:xfrm>
            <a:off x="9028974" y="2348880"/>
            <a:ext cx="2126940" cy="2985537"/>
          </a:xfrm>
          <a:prstGeom prst="roundRect">
            <a:avLst>
              <a:gd name="adj" fmla="val 4612"/>
            </a:avLst>
          </a:prstGeom>
          <a:solidFill>
            <a:schemeClr val="bg1">
              <a:alpha val="5000"/>
            </a:schemeClr>
          </a:solidFill>
          <a:ln>
            <a:noFill/>
          </a:ln>
          <a:effectLst>
            <a:outerShdw blurRad="889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44C08330-E411-804B-CA68-94CA294CD49D}"/>
              </a:ext>
            </a:extLst>
          </p:cNvPr>
          <p:cNvSpPr>
            <a:spLocks noGrp="1"/>
          </p:cNvSpPr>
          <p:nvPr>
            <p:ph type="body" sz="quarter" idx="14"/>
          </p:nvPr>
        </p:nvSpPr>
        <p:spPr>
          <a:xfrm>
            <a:off x="3251684" y="1200417"/>
            <a:ext cx="5688631" cy="646331"/>
          </a:xfrm>
          <a:solidFill>
            <a:schemeClr val="tx2"/>
          </a:solidFill>
        </p:spPr>
        <p:txBody>
          <a:bodyPr/>
          <a:lstStyle/>
          <a:p>
            <a:r>
              <a:rPr lang="en-GB" dirty="0"/>
              <a:t>MAJOR LIBRARIES</a:t>
            </a:r>
            <a:endParaRPr lang="en-US" dirty="0"/>
          </a:p>
        </p:txBody>
      </p:sp>
      <p:sp>
        <p:nvSpPr>
          <p:cNvPr id="9" name="Rectangle: Rounded Corners 8">
            <a:extLst>
              <a:ext uri="{FF2B5EF4-FFF2-40B4-BE49-F238E27FC236}">
                <a16:creationId xmlns:a16="http://schemas.microsoft.com/office/drawing/2014/main" id="{49188402-FDD0-76B6-0042-864B805C196B}"/>
              </a:ext>
            </a:extLst>
          </p:cNvPr>
          <p:cNvSpPr/>
          <p:nvPr/>
        </p:nvSpPr>
        <p:spPr>
          <a:xfrm>
            <a:off x="1775520" y="2542370"/>
            <a:ext cx="648072" cy="620836"/>
          </a:xfrm>
          <a:prstGeom prst="roundRect">
            <a:avLst>
              <a:gd name="adj" fmla="val 7192"/>
            </a:avLst>
          </a:prstGeom>
          <a:gradFill flip="none" rotWithShape="1">
            <a:gsLst>
              <a:gs pos="0">
                <a:schemeClr val="accent2"/>
              </a:gs>
              <a:gs pos="50000">
                <a:schemeClr val="accent4"/>
              </a:gs>
              <a:gs pos="10000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a:solidFill>
                  <a:schemeClr val="tx1"/>
                </a:solidFill>
                <a:latin typeface="+mj-lt"/>
              </a:rPr>
              <a:t>01</a:t>
            </a:r>
            <a:endParaRPr lang="en-US" sz="1600">
              <a:solidFill>
                <a:schemeClr val="tx1"/>
              </a:solidFill>
              <a:latin typeface="+mj-lt"/>
            </a:endParaRPr>
          </a:p>
        </p:txBody>
      </p:sp>
      <p:sp>
        <p:nvSpPr>
          <p:cNvPr id="10" name="Rectangle: Rounded Corners 9">
            <a:extLst>
              <a:ext uri="{FF2B5EF4-FFF2-40B4-BE49-F238E27FC236}">
                <a16:creationId xmlns:a16="http://schemas.microsoft.com/office/drawing/2014/main" id="{1A53499E-9685-C77E-C0DE-5B0B17548BAB}"/>
              </a:ext>
            </a:extLst>
          </p:cNvPr>
          <p:cNvSpPr/>
          <p:nvPr/>
        </p:nvSpPr>
        <p:spPr>
          <a:xfrm>
            <a:off x="4439816" y="2542370"/>
            <a:ext cx="648072" cy="620836"/>
          </a:xfrm>
          <a:prstGeom prst="roundRect">
            <a:avLst>
              <a:gd name="adj" fmla="val 7192"/>
            </a:avLst>
          </a:prstGeom>
          <a:gradFill flip="none" rotWithShape="1">
            <a:gsLst>
              <a:gs pos="0">
                <a:schemeClr val="accent2"/>
              </a:gs>
              <a:gs pos="50000">
                <a:schemeClr val="accent4"/>
              </a:gs>
              <a:gs pos="10000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a:solidFill>
                  <a:schemeClr val="tx1"/>
                </a:solidFill>
                <a:latin typeface="+mj-lt"/>
              </a:rPr>
              <a:t>02</a:t>
            </a:r>
            <a:endParaRPr lang="en-US" sz="1600">
              <a:solidFill>
                <a:schemeClr val="tx1"/>
              </a:solidFill>
              <a:latin typeface="+mj-lt"/>
            </a:endParaRPr>
          </a:p>
        </p:txBody>
      </p:sp>
      <p:sp>
        <p:nvSpPr>
          <p:cNvPr id="11" name="Rectangle: Rounded Corners 10">
            <a:extLst>
              <a:ext uri="{FF2B5EF4-FFF2-40B4-BE49-F238E27FC236}">
                <a16:creationId xmlns:a16="http://schemas.microsoft.com/office/drawing/2014/main" id="{2E4538DF-106B-014A-C615-A5EE3CD186D2}"/>
              </a:ext>
            </a:extLst>
          </p:cNvPr>
          <p:cNvSpPr/>
          <p:nvPr/>
        </p:nvSpPr>
        <p:spPr>
          <a:xfrm>
            <a:off x="7104112" y="2542370"/>
            <a:ext cx="648072" cy="620836"/>
          </a:xfrm>
          <a:prstGeom prst="roundRect">
            <a:avLst>
              <a:gd name="adj" fmla="val 7192"/>
            </a:avLst>
          </a:prstGeom>
          <a:gradFill flip="none" rotWithShape="1">
            <a:gsLst>
              <a:gs pos="0">
                <a:schemeClr val="accent2"/>
              </a:gs>
              <a:gs pos="50000">
                <a:schemeClr val="accent4"/>
              </a:gs>
              <a:gs pos="10000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a:solidFill>
                  <a:schemeClr val="tx1"/>
                </a:solidFill>
                <a:latin typeface="+mj-lt"/>
              </a:rPr>
              <a:t>03</a:t>
            </a:r>
            <a:endParaRPr lang="en-US" sz="1600">
              <a:solidFill>
                <a:schemeClr val="tx1"/>
              </a:solidFill>
              <a:latin typeface="+mj-lt"/>
            </a:endParaRPr>
          </a:p>
        </p:txBody>
      </p:sp>
      <p:sp>
        <p:nvSpPr>
          <p:cNvPr id="12" name="Rectangle: Rounded Corners 11">
            <a:extLst>
              <a:ext uri="{FF2B5EF4-FFF2-40B4-BE49-F238E27FC236}">
                <a16:creationId xmlns:a16="http://schemas.microsoft.com/office/drawing/2014/main" id="{E1FFF90A-5D62-FF88-AC8A-B7C8F7FB66EB}"/>
              </a:ext>
            </a:extLst>
          </p:cNvPr>
          <p:cNvSpPr/>
          <p:nvPr/>
        </p:nvSpPr>
        <p:spPr>
          <a:xfrm>
            <a:off x="9768408" y="2542370"/>
            <a:ext cx="648072" cy="620836"/>
          </a:xfrm>
          <a:prstGeom prst="roundRect">
            <a:avLst>
              <a:gd name="adj" fmla="val 7192"/>
            </a:avLst>
          </a:prstGeom>
          <a:gradFill flip="none" rotWithShape="1">
            <a:gsLst>
              <a:gs pos="0">
                <a:schemeClr val="accent2"/>
              </a:gs>
              <a:gs pos="50000">
                <a:schemeClr val="accent4"/>
              </a:gs>
              <a:gs pos="10000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a:solidFill>
                  <a:schemeClr val="tx1"/>
                </a:solidFill>
                <a:latin typeface="+mj-lt"/>
              </a:rPr>
              <a:t>04</a:t>
            </a:r>
            <a:endParaRPr lang="en-US" sz="1600">
              <a:solidFill>
                <a:schemeClr val="tx1"/>
              </a:solidFill>
              <a:latin typeface="+mj-lt"/>
            </a:endParaRPr>
          </a:p>
        </p:txBody>
      </p:sp>
      <p:sp>
        <p:nvSpPr>
          <p:cNvPr id="13" name="TextBox 12">
            <a:extLst>
              <a:ext uri="{FF2B5EF4-FFF2-40B4-BE49-F238E27FC236}">
                <a16:creationId xmlns:a16="http://schemas.microsoft.com/office/drawing/2014/main" id="{6C19F4C0-F57D-A702-CA8E-1F4670B77E2D}"/>
              </a:ext>
            </a:extLst>
          </p:cNvPr>
          <p:cNvSpPr txBox="1"/>
          <p:nvPr/>
        </p:nvSpPr>
        <p:spPr>
          <a:xfrm>
            <a:off x="1476311" y="3418050"/>
            <a:ext cx="1207486" cy="307777"/>
          </a:xfrm>
          <a:prstGeom prst="rect">
            <a:avLst/>
          </a:prstGeom>
          <a:noFill/>
        </p:spPr>
        <p:txBody>
          <a:bodyPr wrap="square" lIns="0" rIns="0" rtlCol="0" anchor="b">
            <a:spAutoFit/>
          </a:bodyPr>
          <a:lstStyle/>
          <a:p>
            <a:pPr algn="ctr"/>
            <a:r>
              <a:rPr lang="en-GB" sz="1400" dirty="0">
                <a:solidFill>
                  <a:schemeClr val="accent2"/>
                </a:solidFill>
              </a:rPr>
              <a:t>PANDAS</a:t>
            </a:r>
            <a:endParaRPr lang="en-US" sz="1400" dirty="0">
              <a:solidFill>
                <a:schemeClr val="accent2"/>
              </a:solidFill>
            </a:endParaRPr>
          </a:p>
        </p:txBody>
      </p:sp>
      <p:sp>
        <p:nvSpPr>
          <p:cNvPr id="14" name="TextBox 13">
            <a:extLst>
              <a:ext uri="{FF2B5EF4-FFF2-40B4-BE49-F238E27FC236}">
                <a16:creationId xmlns:a16="http://schemas.microsoft.com/office/drawing/2014/main" id="{1F756BDC-A0BD-1F73-7669-30A0E7C1539B}"/>
              </a:ext>
            </a:extLst>
          </p:cNvPr>
          <p:cNvSpPr txBox="1"/>
          <p:nvPr/>
        </p:nvSpPr>
        <p:spPr>
          <a:xfrm>
            <a:off x="1347634" y="3925812"/>
            <a:ext cx="1503843" cy="894732"/>
          </a:xfrm>
          <a:prstGeom prst="rect">
            <a:avLst/>
          </a:prstGeom>
          <a:noFill/>
        </p:spPr>
        <p:txBody>
          <a:bodyPr wrap="square" lIns="0" rIns="0" rtlCol="0">
            <a:spAutoFit/>
          </a:bodyPr>
          <a:lstStyle/>
          <a:p>
            <a:pPr algn="ctr">
              <a:lnSpc>
                <a:spcPct val="150000"/>
              </a:lnSpc>
            </a:pPr>
            <a:r>
              <a:rPr lang="en-IN" sz="1200" dirty="0">
                <a:solidFill>
                  <a:schemeClr val="bg1">
                    <a:lumMod val="95000"/>
                  </a:schemeClr>
                </a:solidFill>
                <a:latin typeface="+mj-lt"/>
              </a:rPr>
              <a:t>For efficient data manipulation and handling.</a:t>
            </a:r>
            <a:endParaRPr lang="en-US" sz="1200" dirty="0">
              <a:solidFill>
                <a:schemeClr val="bg1">
                  <a:lumMod val="95000"/>
                </a:schemeClr>
              </a:solidFill>
              <a:latin typeface="+mj-lt"/>
            </a:endParaRPr>
          </a:p>
        </p:txBody>
      </p:sp>
      <p:sp>
        <p:nvSpPr>
          <p:cNvPr id="15" name="TextBox 14">
            <a:extLst>
              <a:ext uri="{FF2B5EF4-FFF2-40B4-BE49-F238E27FC236}">
                <a16:creationId xmlns:a16="http://schemas.microsoft.com/office/drawing/2014/main" id="{18257300-BC87-DCD8-0576-A796890CE837}"/>
              </a:ext>
            </a:extLst>
          </p:cNvPr>
          <p:cNvSpPr txBox="1"/>
          <p:nvPr/>
        </p:nvSpPr>
        <p:spPr>
          <a:xfrm>
            <a:off x="4045230" y="3275634"/>
            <a:ext cx="1435998" cy="523220"/>
          </a:xfrm>
          <a:prstGeom prst="rect">
            <a:avLst/>
          </a:prstGeom>
          <a:noFill/>
        </p:spPr>
        <p:txBody>
          <a:bodyPr wrap="square" lIns="0" rIns="0" rtlCol="0" anchor="b">
            <a:spAutoFit/>
          </a:bodyPr>
          <a:lstStyle/>
          <a:p>
            <a:pPr algn="ctr"/>
            <a:r>
              <a:rPr lang="en-IN" sz="1400" b="1" dirty="0">
                <a:solidFill>
                  <a:schemeClr val="accent6"/>
                </a:solidFill>
              </a:rPr>
              <a:t>Matplotlib</a:t>
            </a:r>
            <a:endParaRPr lang="en-IN" sz="1400" dirty="0">
              <a:solidFill>
                <a:schemeClr val="accent6"/>
              </a:solidFill>
            </a:endParaRPr>
          </a:p>
          <a:p>
            <a:pPr algn="ctr"/>
            <a:r>
              <a:rPr lang="en-IN" sz="1400" dirty="0">
                <a:solidFill>
                  <a:schemeClr val="accent6"/>
                </a:solidFill>
              </a:rPr>
              <a:t>&amp; </a:t>
            </a:r>
            <a:r>
              <a:rPr lang="en-IN" sz="1400" b="1" dirty="0">
                <a:solidFill>
                  <a:schemeClr val="accent6"/>
                </a:solidFill>
              </a:rPr>
              <a:t>Seaborn</a:t>
            </a:r>
            <a:endParaRPr lang="en-US" sz="1400" dirty="0">
              <a:solidFill>
                <a:schemeClr val="accent6"/>
              </a:solidFill>
              <a:latin typeface="+mj-lt"/>
            </a:endParaRPr>
          </a:p>
        </p:txBody>
      </p:sp>
      <p:sp>
        <p:nvSpPr>
          <p:cNvPr id="16" name="TextBox 15">
            <a:extLst>
              <a:ext uri="{FF2B5EF4-FFF2-40B4-BE49-F238E27FC236}">
                <a16:creationId xmlns:a16="http://schemas.microsoft.com/office/drawing/2014/main" id="{89790AAE-BDA1-C996-3D5F-A15225C8713C}"/>
              </a:ext>
            </a:extLst>
          </p:cNvPr>
          <p:cNvSpPr txBox="1"/>
          <p:nvPr/>
        </p:nvSpPr>
        <p:spPr>
          <a:xfrm>
            <a:off x="4008313" y="3911282"/>
            <a:ext cx="1503843" cy="894732"/>
          </a:xfrm>
          <a:prstGeom prst="rect">
            <a:avLst/>
          </a:prstGeom>
          <a:noFill/>
        </p:spPr>
        <p:txBody>
          <a:bodyPr wrap="square" lIns="0" rIns="0" rtlCol="0">
            <a:spAutoFit/>
          </a:bodyPr>
          <a:lstStyle/>
          <a:p>
            <a:pPr algn="ctr">
              <a:lnSpc>
                <a:spcPct val="150000"/>
              </a:lnSpc>
            </a:pPr>
            <a:r>
              <a:rPr lang="en-US" sz="1200" dirty="0">
                <a:solidFill>
                  <a:schemeClr val="bg1">
                    <a:lumMod val="95000"/>
                  </a:schemeClr>
                </a:solidFill>
                <a:latin typeface="+mj-lt"/>
              </a:rPr>
              <a:t>For visualizing data distributions and model performance.</a:t>
            </a:r>
          </a:p>
        </p:txBody>
      </p:sp>
      <p:sp>
        <p:nvSpPr>
          <p:cNvPr id="17" name="TextBox 16">
            <a:extLst>
              <a:ext uri="{FF2B5EF4-FFF2-40B4-BE49-F238E27FC236}">
                <a16:creationId xmlns:a16="http://schemas.microsoft.com/office/drawing/2014/main" id="{E8BC3C1A-490E-5D6C-6B86-8B82E6E88049}"/>
              </a:ext>
            </a:extLst>
          </p:cNvPr>
          <p:cNvSpPr txBox="1"/>
          <p:nvPr/>
        </p:nvSpPr>
        <p:spPr>
          <a:xfrm>
            <a:off x="6695580" y="3429000"/>
            <a:ext cx="1465135" cy="307777"/>
          </a:xfrm>
          <a:prstGeom prst="rect">
            <a:avLst/>
          </a:prstGeom>
          <a:noFill/>
        </p:spPr>
        <p:txBody>
          <a:bodyPr wrap="square" lIns="0" rIns="0" rtlCol="0" anchor="b">
            <a:spAutoFit/>
          </a:bodyPr>
          <a:lstStyle/>
          <a:p>
            <a:pPr algn="ctr"/>
            <a:r>
              <a:rPr lang="en-GB" sz="1400" dirty="0">
                <a:solidFill>
                  <a:schemeClr val="accent2"/>
                </a:solidFill>
              </a:rPr>
              <a:t>LIBROSA</a:t>
            </a:r>
            <a:endParaRPr lang="en-US" sz="1400" dirty="0">
              <a:solidFill>
                <a:schemeClr val="accent2"/>
              </a:solidFill>
            </a:endParaRPr>
          </a:p>
        </p:txBody>
      </p:sp>
      <p:sp>
        <p:nvSpPr>
          <p:cNvPr id="18" name="TextBox 17">
            <a:extLst>
              <a:ext uri="{FF2B5EF4-FFF2-40B4-BE49-F238E27FC236}">
                <a16:creationId xmlns:a16="http://schemas.microsoft.com/office/drawing/2014/main" id="{E4CC1EA6-37EF-0A7E-87A0-A36EB34ED2AC}"/>
              </a:ext>
            </a:extLst>
          </p:cNvPr>
          <p:cNvSpPr txBox="1"/>
          <p:nvPr/>
        </p:nvSpPr>
        <p:spPr>
          <a:xfrm>
            <a:off x="9236531" y="3838835"/>
            <a:ext cx="1711824" cy="1171731"/>
          </a:xfrm>
          <a:prstGeom prst="rect">
            <a:avLst/>
          </a:prstGeom>
          <a:noFill/>
        </p:spPr>
        <p:txBody>
          <a:bodyPr wrap="square" lIns="0" rIns="0" rtlCol="0">
            <a:spAutoFit/>
          </a:bodyPr>
          <a:lstStyle/>
          <a:p>
            <a:pPr algn="ctr">
              <a:lnSpc>
                <a:spcPct val="150000"/>
              </a:lnSpc>
            </a:pPr>
            <a:r>
              <a:rPr lang="en-US" sz="1200" dirty="0">
                <a:solidFill>
                  <a:schemeClr val="bg1">
                    <a:lumMod val="95000"/>
                  </a:schemeClr>
                </a:solidFill>
                <a:latin typeface="+mj-lt"/>
              </a:rPr>
              <a:t>For building and training deep learning models, especially CNNs for spectrogram analysis.</a:t>
            </a:r>
          </a:p>
        </p:txBody>
      </p:sp>
      <p:sp>
        <p:nvSpPr>
          <p:cNvPr id="19" name="TextBox 18">
            <a:extLst>
              <a:ext uri="{FF2B5EF4-FFF2-40B4-BE49-F238E27FC236}">
                <a16:creationId xmlns:a16="http://schemas.microsoft.com/office/drawing/2014/main" id="{78A02ADE-47EB-D47F-359A-E9170E32D71E}"/>
              </a:ext>
            </a:extLst>
          </p:cNvPr>
          <p:cNvSpPr txBox="1"/>
          <p:nvPr/>
        </p:nvSpPr>
        <p:spPr>
          <a:xfrm>
            <a:off x="9448534" y="3407156"/>
            <a:ext cx="1287819" cy="307777"/>
          </a:xfrm>
          <a:prstGeom prst="rect">
            <a:avLst/>
          </a:prstGeom>
          <a:noFill/>
        </p:spPr>
        <p:txBody>
          <a:bodyPr wrap="square" lIns="0" rIns="0" rtlCol="0" anchor="b">
            <a:spAutoFit/>
          </a:bodyPr>
          <a:lstStyle/>
          <a:p>
            <a:pPr algn="ctr"/>
            <a:r>
              <a:rPr lang="en-GB" sz="1400" dirty="0">
                <a:solidFill>
                  <a:schemeClr val="accent2"/>
                </a:solidFill>
              </a:rPr>
              <a:t>TENSERFLOW</a:t>
            </a:r>
            <a:endParaRPr lang="en-US" sz="1400" dirty="0">
              <a:solidFill>
                <a:schemeClr val="accent2"/>
              </a:solidFill>
            </a:endParaRPr>
          </a:p>
        </p:txBody>
      </p:sp>
      <p:sp>
        <p:nvSpPr>
          <p:cNvPr id="20" name="TextBox 19">
            <a:extLst>
              <a:ext uri="{FF2B5EF4-FFF2-40B4-BE49-F238E27FC236}">
                <a16:creationId xmlns:a16="http://schemas.microsoft.com/office/drawing/2014/main" id="{66A03D2B-5A75-3F2B-0300-BBCCE91DD280}"/>
              </a:ext>
            </a:extLst>
          </p:cNvPr>
          <p:cNvSpPr txBox="1"/>
          <p:nvPr/>
        </p:nvSpPr>
        <p:spPr>
          <a:xfrm>
            <a:off x="6676225" y="3838835"/>
            <a:ext cx="1503843" cy="1162882"/>
          </a:xfrm>
          <a:prstGeom prst="rect">
            <a:avLst/>
          </a:prstGeom>
          <a:noFill/>
        </p:spPr>
        <p:txBody>
          <a:bodyPr wrap="square" lIns="0" rIns="0" rtlCol="0">
            <a:spAutoFit/>
          </a:bodyPr>
          <a:lstStyle/>
          <a:p>
            <a:pPr algn="ctr">
              <a:lnSpc>
                <a:spcPct val="150000"/>
              </a:lnSpc>
            </a:pPr>
            <a:r>
              <a:rPr lang="en-US" sz="1200" dirty="0">
                <a:solidFill>
                  <a:schemeClr val="bg1">
                    <a:lumMod val="95000"/>
                  </a:schemeClr>
                </a:solidFill>
                <a:latin typeface="+mj-lt"/>
              </a:rPr>
              <a:t>For feature extraction from audio files, such as MFCCs and chroma features.</a:t>
            </a:r>
          </a:p>
        </p:txBody>
      </p:sp>
      <p:sp>
        <p:nvSpPr>
          <p:cNvPr id="21" name="!!base">
            <a:extLst>
              <a:ext uri="{FF2B5EF4-FFF2-40B4-BE49-F238E27FC236}">
                <a16:creationId xmlns:a16="http://schemas.microsoft.com/office/drawing/2014/main" id="{79F5AE45-51B4-D164-D36A-16A6D46723DF}"/>
              </a:ext>
            </a:extLst>
          </p:cNvPr>
          <p:cNvSpPr/>
          <p:nvPr/>
        </p:nvSpPr>
        <p:spPr>
          <a:xfrm>
            <a:off x="0" y="6597352"/>
            <a:ext cx="12192000" cy="26064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rogress bar">
            <a:extLst>
              <a:ext uri="{FF2B5EF4-FFF2-40B4-BE49-F238E27FC236}">
                <a16:creationId xmlns:a16="http://schemas.microsoft.com/office/drawing/2014/main" id="{781703B7-9F9E-11BA-C38F-EEBE178D521A}"/>
              </a:ext>
            </a:extLst>
          </p:cNvPr>
          <p:cNvSpPr/>
          <p:nvPr/>
        </p:nvSpPr>
        <p:spPr>
          <a:xfrm>
            <a:off x="0" y="6597352"/>
            <a:ext cx="4160109" cy="260648"/>
          </a:xfrm>
          <a:prstGeom prst="rect">
            <a:avLst/>
          </a:prstGeom>
          <a:gradFill flip="none" rotWithShape="1">
            <a:gsLst>
              <a:gs pos="50000">
                <a:schemeClr val="accent4"/>
              </a:gs>
              <a:gs pos="0">
                <a:schemeClr val="accent3"/>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blue and red text on a white background&#10;&#10;Description automatically generated">
            <a:extLst>
              <a:ext uri="{FF2B5EF4-FFF2-40B4-BE49-F238E27FC236}">
                <a16:creationId xmlns:a16="http://schemas.microsoft.com/office/drawing/2014/main" id="{A22E2E1C-D020-AC99-0CA7-06BA1D60D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5943" y="5913853"/>
            <a:ext cx="2446057" cy="944147"/>
          </a:xfrm>
          <a:prstGeom prst="rect">
            <a:avLst/>
          </a:prstGeom>
        </p:spPr>
      </p:pic>
    </p:spTree>
    <p:extLst>
      <p:ext uri="{BB962C8B-B14F-4D97-AF65-F5344CB8AC3E}">
        <p14:creationId xmlns:p14="http://schemas.microsoft.com/office/powerpoint/2010/main" val="25334259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64" presetClass="path" presetSubtype="0" accel="33333" fill="hold" grpId="1" nodeType="withEffect" p14:presetBounceEnd="26667">
                                      <p:stCondLst>
                                        <p:cond delay="500"/>
                                      </p:stCondLst>
                                      <p:childTnLst>
                                        <p:animMotion origin="layout" path="M 0.01185 0.01736 L 0 -7.40741E-7 " pathEditMode="relative" rAng="0" ptsTypes="AA" p14:bounceEnd="26667">
                                          <p:cBhvr>
                                            <p:cTn id="9" dur="750" fill="hold"/>
                                            <p:tgtEl>
                                              <p:spTgt spid="3"/>
                                            </p:tgtEl>
                                            <p:attrNameLst>
                                              <p:attrName>ppt_x</p:attrName>
                                              <p:attrName>ppt_y</p:attrName>
                                            </p:attrNameLst>
                                          </p:cBhvr>
                                          <p:rCtr x="-599" y="-880"/>
                                        </p:animMotion>
                                      </p:childTnLst>
                                    </p:cTn>
                                  </p:par>
                                  <p:par>
                                    <p:cTn id="10" presetID="22" presetClass="entr" presetSubtype="1" fill="hold" grpId="0" nodeType="withEffect">
                                      <p:stCondLst>
                                        <p:cond delay="80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par>
                                    <p:cTn id="13" presetID="42" presetClass="path" presetSubtype="0" accel="50000" decel="50000" fill="hold" grpId="1" nodeType="withEffect">
                                      <p:stCondLst>
                                        <p:cond delay="800"/>
                                      </p:stCondLst>
                                      <p:childTnLst>
                                        <p:animMotion origin="layout" path="M -0.02657 0.04351 L -8.33333E-7 3.7037E-6 " pathEditMode="relative" rAng="0" ptsTypes="AA">
                                          <p:cBhvr>
                                            <p:cTn id="14" dur="750" fill="hold"/>
                                            <p:tgtEl>
                                              <p:spTgt spid="5"/>
                                            </p:tgtEl>
                                            <p:attrNameLst>
                                              <p:attrName>ppt_x</p:attrName>
                                              <p:attrName>ppt_y</p:attrName>
                                            </p:attrNameLst>
                                          </p:cBhvr>
                                          <p:rCtr x="1185" y="-2245"/>
                                        </p:animMotion>
                                      </p:childTnLst>
                                    </p:cTn>
                                  </p:par>
                                  <p:par>
                                    <p:cTn id="15" presetID="22" presetClass="entr" presetSubtype="1" fill="hold" grpId="0" nodeType="withEffect">
                                      <p:stCondLst>
                                        <p:cond delay="80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par>
                                    <p:cTn id="18" presetID="42" presetClass="path" presetSubtype="0" accel="50000" decel="50000" fill="hold" grpId="1" nodeType="withEffect">
                                      <p:stCondLst>
                                        <p:cond delay="800"/>
                                      </p:stCondLst>
                                      <p:childTnLst>
                                        <p:animMotion origin="layout" path="M -0.02657 0.04351 L -8.33333E-7 3.7037E-6 " pathEditMode="relative" rAng="0" ptsTypes="AA">
                                          <p:cBhvr>
                                            <p:cTn id="19" dur="750" fill="hold"/>
                                            <p:tgtEl>
                                              <p:spTgt spid="6"/>
                                            </p:tgtEl>
                                            <p:attrNameLst>
                                              <p:attrName>ppt_x</p:attrName>
                                              <p:attrName>ppt_y</p:attrName>
                                            </p:attrNameLst>
                                          </p:cBhvr>
                                          <p:rCtr x="1185" y="-2245"/>
                                        </p:animMotion>
                                      </p:childTnLst>
                                    </p:cTn>
                                  </p:par>
                                  <p:par>
                                    <p:cTn id="20" presetID="22" presetClass="entr" presetSubtype="1" fill="hold" grpId="0" nodeType="withEffect">
                                      <p:stCondLst>
                                        <p:cond delay="80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par>
                                    <p:cTn id="23" presetID="42" presetClass="path" presetSubtype="0" accel="50000" decel="50000" fill="hold" grpId="1" nodeType="withEffect">
                                      <p:stCondLst>
                                        <p:cond delay="800"/>
                                      </p:stCondLst>
                                      <p:childTnLst>
                                        <p:animMotion origin="layout" path="M -0.02657 0.04351 L -8.33333E-7 3.7037E-6 " pathEditMode="relative" rAng="0" ptsTypes="AA">
                                          <p:cBhvr>
                                            <p:cTn id="24" dur="750" fill="hold"/>
                                            <p:tgtEl>
                                              <p:spTgt spid="7"/>
                                            </p:tgtEl>
                                            <p:attrNameLst>
                                              <p:attrName>ppt_x</p:attrName>
                                              <p:attrName>ppt_y</p:attrName>
                                            </p:attrNameLst>
                                          </p:cBhvr>
                                          <p:rCtr x="1185" y="-2245"/>
                                        </p:animMotion>
                                      </p:childTnLst>
                                    </p:cTn>
                                  </p:par>
                                  <p:par>
                                    <p:cTn id="25" presetID="22" presetClass="entr" presetSubtype="1" fill="hold" grpId="0" nodeType="withEffect">
                                      <p:stCondLst>
                                        <p:cond delay="80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par>
                                    <p:cTn id="28" presetID="42" presetClass="path" presetSubtype="0" accel="50000" decel="50000" fill="hold" grpId="1" nodeType="withEffect">
                                      <p:stCondLst>
                                        <p:cond delay="800"/>
                                      </p:stCondLst>
                                      <p:childTnLst>
                                        <p:animMotion origin="layout" path="M -0.02657 0.04351 L -8.33333E-7 3.7037E-6 " pathEditMode="relative" rAng="0" ptsTypes="AA">
                                          <p:cBhvr>
                                            <p:cTn id="29" dur="750" fill="hold"/>
                                            <p:tgtEl>
                                              <p:spTgt spid="8"/>
                                            </p:tgtEl>
                                            <p:attrNameLst>
                                              <p:attrName>ppt_x</p:attrName>
                                              <p:attrName>ppt_y</p:attrName>
                                            </p:attrNameLst>
                                          </p:cBhvr>
                                          <p:rCtr x="1185" y="-2245"/>
                                        </p:animMotion>
                                      </p:childTnLst>
                                    </p:cTn>
                                  </p:par>
                                  <p:par>
                                    <p:cTn id="30" presetID="49" presetClass="entr" presetSubtype="0" decel="100000" fill="hold" grpId="0" nodeType="withEffect">
                                      <p:stCondLst>
                                        <p:cond delay="110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 calcmode="lin" valueType="num">
                                          <p:cBhvr>
                                            <p:cTn id="34" dur="500" fill="hold"/>
                                            <p:tgtEl>
                                              <p:spTgt spid="9"/>
                                            </p:tgtEl>
                                            <p:attrNameLst>
                                              <p:attrName>style.rotation</p:attrName>
                                            </p:attrNameLst>
                                          </p:cBhvr>
                                          <p:tavLst>
                                            <p:tav tm="0">
                                              <p:val>
                                                <p:fltVal val="360"/>
                                              </p:val>
                                            </p:tav>
                                            <p:tav tm="100000">
                                              <p:val>
                                                <p:fltVal val="0"/>
                                              </p:val>
                                            </p:tav>
                                          </p:tavLst>
                                        </p:anim>
                                        <p:animEffect transition="in" filter="fade">
                                          <p:cBhvr>
                                            <p:cTn id="35" dur="500"/>
                                            <p:tgtEl>
                                              <p:spTgt spid="9"/>
                                            </p:tgtEl>
                                          </p:cBhvr>
                                        </p:animEffect>
                                      </p:childTnLst>
                                    </p:cTn>
                                  </p:par>
                                  <p:par>
                                    <p:cTn id="36" presetID="42" presetClass="path" presetSubtype="0" accel="50000" decel="50000" fill="hold" grpId="1" nodeType="withEffect">
                                      <p:stCondLst>
                                        <p:cond delay="1100"/>
                                      </p:stCondLst>
                                      <p:childTnLst>
                                        <p:animMotion origin="layout" path="M -0.00873 -0.02106 L -8.33333E-7 -2.22222E-6 " pathEditMode="relative" rAng="0" ptsTypes="AA">
                                          <p:cBhvr>
                                            <p:cTn id="37" dur="750" fill="hold"/>
                                            <p:tgtEl>
                                              <p:spTgt spid="9"/>
                                            </p:tgtEl>
                                            <p:attrNameLst>
                                              <p:attrName>ppt_x</p:attrName>
                                              <p:attrName>ppt_y</p:attrName>
                                            </p:attrNameLst>
                                          </p:cBhvr>
                                          <p:rCtr x="286" y="1042"/>
                                        </p:animMotion>
                                      </p:childTnLst>
                                    </p:cTn>
                                  </p:par>
                                  <p:par>
                                    <p:cTn id="38" presetID="49" presetClass="entr" presetSubtype="0" decel="100000" fill="hold" grpId="0" nodeType="withEffect">
                                      <p:stCondLst>
                                        <p:cond delay="110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anim calcmode="lin" valueType="num">
                                          <p:cBhvr>
                                            <p:cTn id="42" dur="500" fill="hold"/>
                                            <p:tgtEl>
                                              <p:spTgt spid="10"/>
                                            </p:tgtEl>
                                            <p:attrNameLst>
                                              <p:attrName>style.rotation</p:attrName>
                                            </p:attrNameLst>
                                          </p:cBhvr>
                                          <p:tavLst>
                                            <p:tav tm="0">
                                              <p:val>
                                                <p:fltVal val="360"/>
                                              </p:val>
                                            </p:tav>
                                            <p:tav tm="100000">
                                              <p:val>
                                                <p:fltVal val="0"/>
                                              </p:val>
                                            </p:tav>
                                          </p:tavLst>
                                        </p:anim>
                                        <p:animEffect transition="in" filter="fade">
                                          <p:cBhvr>
                                            <p:cTn id="43" dur="500"/>
                                            <p:tgtEl>
                                              <p:spTgt spid="10"/>
                                            </p:tgtEl>
                                          </p:cBhvr>
                                        </p:animEffect>
                                      </p:childTnLst>
                                    </p:cTn>
                                  </p:par>
                                  <p:par>
                                    <p:cTn id="44" presetID="42" presetClass="path" presetSubtype="0" accel="50000" decel="50000" fill="hold" grpId="1" nodeType="withEffect">
                                      <p:stCondLst>
                                        <p:cond delay="1100"/>
                                      </p:stCondLst>
                                      <p:childTnLst>
                                        <p:animMotion origin="layout" path="M -0.00873 -0.02106 L -8.33333E-7 -2.22222E-6 " pathEditMode="relative" rAng="0" ptsTypes="AA">
                                          <p:cBhvr>
                                            <p:cTn id="45" dur="750" fill="hold"/>
                                            <p:tgtEl>
                                              <p:spTgt spid="10"/>
                                            </p:tgtEl>
                                            <p:attrNameLst>
                                              <p:attrName>ppt_x</p:attrName>
                                              <p:attrName>ppt_y</p:attrName>
                                            </p:attrNameLst>
                                          </p:cBhvr>
                                          <p:rCtr x="286" y="1042"/>
                                        </p:animMotion>
                                      </p:childTnLst>
                                    </p:cTn>
                                  </p:par>
                                  <p:par>
                                    <p:cTn id="46" presetID="49" presetClass="entr" presetSubtype="0" decel="100000" fill="hold" grpId="0" nodeType="withEffect">
                                      <p:stCondLst>
                                        <p:cond delay="110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ppt_w</p:attrName>
                                            </p:attrNameLst>
                                          </p:cBhvr>
                                          <p:tavLst>
                                            <p:tav tm="0">
                                              <p:val>
                                                <p:fltVal val="0"/>
                                              </p:val>
                                            </p:tav>
                                            <p:tav tm="100000">
                                              <p:val>
                                                <p:strVal val="#ppt_w"/>
                                              </p:val>
                                            </p:tav>
                                          </p:tavLst>
                                        </p:anim>
                                        <p:anim calcmode="lin" valueType="num">
                                          <p:cBhvr>
                                            <p:cTn id="49" dur="500" fill="hold"/>
                                            <p:tgtEl>
                                              <p:spTgt spid="11"/>
                                            </p:tgtEl>
                                            <p:attrNameLst>
                                              <p:attrName>ppt_h</p:attrName>
                                            </p:attrNameLst>
                                          </p:cBhvr>
                                          <p:tavLst>
                                            <p:tav tm="0">
                                              <p:val>
                                                <p:fltVal val="0"/>
                                              </p:val>
                                            </p:tav>
                                            <p:tav tm="100000">
                                              <p:val>
                                                <p:strVal val="#ppt_h"/>
                                              </p:val>
                                            </p:tav>
                                          </p:tavLst>
                                        </p:anim>
                                        <p:anim calcmode="lin" valueType="num">
                                          <p:cBhvr>
                                            <p:cTn id="50" dur="500" fill="hold"/>
                                            <p:tgtEl>
                                              <p:spTgt spid="11"/>
                                            </p:tgtEl>
                                            <p:attrNameLst>
                                              <p:attrName>style.rotation</p:attrName>
                                            </p:attrNameLst>
                                          </p:cBhvr>
                                          <p:tavLst>
                                            <p:tav tm="0">
                                              <p:val>
                                                <p:fltVal val="360"/>
                                              </p:val>
                                            </p:tav>
                                            <p:tav tm="100000">
                                              <p:val>
                                                <p:fltVal val="0"/>
                                              </p:val>
                                            </p:tav>
                                          </p:tavLst>
                                        </p:anim>
                                        <p:animEffect transition="in" filter="fade">
                                          <p:cBhvr>
                                            <p:cTn id="51" dur="500"/>
                                            <p:tgtEl>
                                              <p:spTgt spid="11"/>
                                            </p:tgtEl>
                                          </p:cBhvr>
                                        </p:animEffect>
                                      </p:childTnLst>
                                    </p:cTn>
                                  </p:par>
                                  <p:par>
                                    <p:cTn id="52" presetID="42" presetClass="path" presetSubtype="0" accel="50000" decel="50000" fill="hold" grpId="1" nodeType="withEffect">
                                      <p:stCondLst>
                                        <p:cond delay="1100"/>
                                      </p:stCondLst>
                                      <p:childTnLst>
                                        <p:animMotion origin="layout" path="M -0.00873 -0.02106 L -8.33333E-7 -2.22222E-6 " pathEditMode="relative" rAng="0" ptsTypes="AA">
                                          <p:cBhvr>
                                            <p:cTn id="53" dur="750" fill="hold"/>
                                            <p:tgtEl>
                                              <p:spTgt spid="11"/>
                                            </p:tgtEl>
                                            <p:attrNameLst>
                                              <p:attrName>ppt_x</p:attrName>
                                              <p:attrName>ppt_y</p:attrName>
                                            </p:attrNameLst>
                                          </p:cBhvr>
                                          <p:rCtr x="286" y="1042"/>
                                        </p:animMotion>
                                      </p:childTnLst>
                                    </p:cTn>
                                  </p:par>
                                  <p:par>
                                    <p:cTn id="54" presetID="49" presetClass="entr" presetSubtype="0" decel="100000" fill="hold" grpId="0" nodeType="withEffect">
                                      <p:stCondLst>
                                        <p:cond delay="110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 calcmode="lin" valueType="num">
                                          <p:cBhvr>
                                            <p:cTn id="58" dur="500" fill="hold"/>
                                            <p:tgtEl>
                                              <p:spTgt spid="12"/>
                                            </p:tgtEl>
                                            <p:attrNameLst>
                                              <p:attrName>style.rotation</p:attrName>
                                            </p:attrNameLst>
                                          </p:cBhvr>
                                          <p:tavLst>
                                            <p:tav tm="0">
                                              <p:val>
                                                <p:fltVal val="360"/>
                                              </p:val>
                                            </p:tav>
                                            <p:tav tm="100000">
                                              <p:val>
                                                <p:fltVal val="0"/>
                                              </p:val>
                                            </p:tav>
                                          </p:tavLst>
                                        </p:anim>
                                        <p:animEffect transition="in" filter="fade">
                                          <p:cBhvr>
                                            <p:cTn id="59" dur="500"/>
                                            <p:tgtEl>
                                              <p:spTgt spid="12"/>
                                            </p:tgtEl>
                                          </p:cBhvr>
                                        </p:animEffect>
                                      </p:childTnLst>
                                    </p:cTn>
                                  </p:par>
                                  <p:par>
                                    <p:cTn id="60" presetID="42" presetClass="path" presetSubtype="0" accel="50000" decel="50000" fill="hold" grpId="1" nodeType="withEffect">
                                      <p:stCondLst>
                                        <p:cond delay="1100"/>
                                      </p:stCondLst>
                                      <p:childTnLst>
                                        <p:animMotion origin="layout" path="M -0.00873 -0.02106 L -8.33333E-7 -2.22222E-6 " pathEditMode="relative" rAng="0" ptsTypes="AA">
                                          <p:cBhvr>
                                            <p:cTn id="61" dur="750" fill="hold"/>
                                            <p:tgtEl>
                                              <p:spTgt spid="12"/>
                                            </p:tgtEl>
                                            <p:attrNameLst>
                                              <p:attrName>ppt_x</p:attrName>
                                              <p:attrName>ppt_y</p:attrName>
                                            </p:attrNameLst>
                                          </p:cBhvr>
                                          <p:rCtr x="286" y="1042"/>
                                        </p:animMotion>
                                      </p:childTnLst>
                                    </p:cTn>
                                  </p:par>
                                  <p:par>
                                    <p:cTn id="62" presetID="22" presetClass="entr" presetSubtype="2" fill="hold" grpId="0" nodeType="withEffect">
                                      <p:stCondLst>
                                        <p:cond delay="1400"/>
                                      </p:stCondLst>
                                      <p:childTnLst>
                                        <p:set>
                                          <p:cBhvr>
                                            <p:cTn id="63" dur="1" fill="hold">
                                              <p:stCondLst>
                                                <p:cond delay="0"/>
                                              </p:stCondLst>
                                            </p:cTn>
                                            <p:tgtEl>
                                              <p:spTgt spid="13"/>
                                            </p:tgtEl>
                                            <p:attrNameLst>
                                              <p:attrName>style.visibility</p:attrName>
                                            </p:attrNameLst>
                                          </p:cBhvr>
                                          <p:to>
                                            <p:strVal val="visible"/>
                                          </p:to>
                                        </p:set>
                                        <p:animEffect transition="in" filter="wipe(right)">
                                          <p:cBhvr>
                                            <p:cTn id="64" dur="500"/>
                                            <p:tgtEl>
                                              <p:spTgt spid="13"/>
                                            </p:tgtEl>
                                          </p:cBhvr>
                                        </p:animEffect>
                                      </p:childTnLst>
                                    </p:cTn>
                                  </p:par>
                                  <p:par>
                                    <p:cTn id="65" presetID="42" presetClass="path" presetSubtype="0" accel="50000" decel="50000" fill="hold" grpId="1" nodeType="withEffect">
                                      <p:stCondLst>
                                        <p:cond delay="1400"/>
                                      </p:stCondLst>
                                      <p:childTnLst>
                                        <p:animMotion origin="layout" path="M -0.01472 0.02014 L -2.08333E-7 -1.48148E-6 " pathEditMode="relative" rAng="0" ptsTypes="AA">
                                          <p:cBhvr>
                                            <p:cTn id="66" dur="750" fill="hold"/>
                                            <p:tgtEl>
                                              <p:spTgt spid="13"/>
                                            </p:tgtEl>
                                            <p:attrNameLst>
                                              <p:attrName>ppt_x</p:attrName>
                                              <p:attrName>ppt_y</p:attrName>
                                            </p:attrNameLst>
                                          </p:cBhvr>
                                          <p:rCtr x="885" y="-1065"/>
                                        </p:animMotion>
                                      </p:childTnLst>
                                    </p:cTn>
                                  </p:par>
                                  <p:par>
                                    <p:cTn id="67" presetID="22" presetClass="entr" presetSubtype="2" fill="hold" grpId="0" nodeType="withEffect">
                                      <p:stCondLst>
                                        <p:cond delay="1400"/>
                                      </p:stCondLst>
                                      <p:childTnLst>
                                        <p:set>
                                          <p:cBhvr>
                                            <p:cTn id="68" dur="1" fill="hold">
                                              <p:stCondLst>
                                                <p:cond delay="0"/>
                                              </p:stCondLst>
                                            </p:cTn>
                                            <p:tgtEl>
                                              <p:spTgt spid="14"/>
                                            </p:tgtEl>
                                            <p:attrNameLst>
                                              <p:attrName>style.visibility</p:attrName>
                                            </p:attrNameLst>
                                          </p:cBhvr>
                                          <p:to>
                                            <p:strVal val="visible"/>
                                          </p:to>
                                        </p:set>
                                        <p:animEffect transition="in" filter="wipe(right)">
                                          <p:cBhvr>
                                            <p:cTn id="69" dur="500"/>
                                            <p:tgtEl>
                                              <p:spTgt spid="14"/>
                                            </p:tgtEl>
                                          </p:cBhvr>
                                        </p:animEffect>
                                      </p:childTnLst>
                                    </p:cTn>
                                  </p:par>
                                  <p:par>
                                    <p:cTn id="70" presetID="42" presetClass="path" presetSubtype="0" accel="50000" decel="50000" fill="hold" grpId="1" nodeType="withEffect">
                                      <p:stCondLst>
                                        <p:cond delay="1400"/>
                                      </p:stCondLst>
                                      <p:childTnLst>
                                        <p:animMotion origin="layout" path="M -0.01472 0.02014 L -2.08333E-7 -1.48148E-6 " pathEditMode="relative" rAng="0" ptsTypes="AA">
                                          <p:cBhvr>
                                            <p:cTn id="71" dur="750" fill="hold"/>
                                            <p:tgtEl>
                                              <p:spTgt spid="14"/>
                                            </p:tgtEl>
                                            <p:attrNameLst>
                                              <p:attrName>ppt_x</p:attrName>
                                              <p:attrName>ppt_y</p:attrName>
                                            </p:attrNameLst>
                                          </p:cBhvr>
                                          <p:rCtr x="885" y="-1065"/>
                                        </p:animMotion>
                                      </p:childTnLst>
                                    </p:cTn>
                                  </p:par>
                                  <p:par>
                                    <p:cTn id="72" presetID="22" presetClass="entr" presetSubtype="2" fill="hold" grpId="0" nodeType="withEffect">
                                      <p:stCondLst>
                                        <p:cond delay="1400"/>
                                      </p:stCondLst>
                                      <p:childTnLst>
                                        <p:set>
                                          <p:cBhvr>
                                            <p:cTn id="73" dur="1" fill="hold">
                                              <p:stCondLst>
                                                <p:cond delay="0"/>
                                              </p:stCondLst>
                                            </p:cTn>
                                            <p:tgtEl>
                                              <p:spTgt spid="15"/>
                                            </p:tgtEl>
                                            <p:attrNameLst>
                                              <p:attrName>style.visibility</p:attrName>
                                            </p:attrNameLst>
                                          </p:cBhvr>
                                          <p:to>
                                            <p:strVal val="visible"/>
                                          </p:to>
                                        </p:set>
                                        <p:animEffect transition="in" filter="wipe(right)">
                                          <p:cBhvr>
                                            <p:cTn id="74" dur="500"/>
                                            <p:tgtEl>
                                              <p:spTgt spid="15"/>
                                            </p:tgtEl>
                                          </p:cBhvr>
                                        </p:animEffect>
                                      </p:childTnLst>
                                    </p:cTn>
                                  </p:par>
                                  <p:par>
                                    <p:cTn id="75" presetID="42" presetClass="path" presetSubtype="0" accel="50000" decel="50000" fill="hold" grpId="1" nodeType="withEffect">
                                      <p:stCondLst>
                                        <p:cond delay="1400"/>
                                      </p:stCondLst>
                                      <p:childTnLst>
                                        <p:animMotion origin="layout" path="M -0.01472 0.02014 L -2.08333E-7 -1.48148E-6 " pathEditMode="relative" rAng="0" ptsTypes="AA">
                                          <p:cBhvr>
                                            <p:cTn id="76" dur="750" fill="hold"/>
                                            <p:tgtEl>
                                              <p:spTgt spid="15"/>
                                            </p:tgtEl>
                                            <p:attrNameLst>
                                              <p:attrName>ppt_x</p:attrName>
                                              <p:attrName>ppt_y</p:attrName>
                                            </p:attrNameLst>
                                          </p:cBhvr>
                                          <p:rCtr x="885" y="-1065"/>
                                        </p:animMotion>
                                      </p:childTnLst>
                                    </p:cTn>
                                  </p:par>
                                  <p:par>
                                    <p:cTn id="77" presetID="22" presetClass="entr" presetSubtype="2" fill="hold" grpId="0" nodeType="withEffect">
                                      <p:stCondLst>
                                        <p:cond delay="1400"/>
                                      </p:stCondLst>
                                      <p:childTnLst>
                                        <p:set>
                                          <p:cBhvr>
                                            <p:cTn id="78" dur="1" fill="hold">
                                              <p:stCondLst>
                                                <p:cond delay="0"/>
                                              </p:stCondLst>
                                            </p:cTn>
                                            <p:tgtEl>
                                              <p:spTgt spid="16"/>
                                            </p:tgtEl>
                                            <p:attrNameLst>
                                              <p:attrName>style.visibility</p:attrName>
                                            </p:attrNameLst>
                                          </p:cBhvr>
                                          <p:to>
                                            <p:strVal val="visible"/>
                                          </p:to>
                                        </p:set>
                                        <p:animEffect transition="in" filter="wipe(right)">
                                          <p:cBhvr>
                                            <p:cTn id="79" dur="500"/>
                                            <p:tgtEl>
                                              <p:spTgt spid="16"/>
                                            </p:tgtEl>
                                          </p:cBhvr>
                                        </p:animEffect>
                                      </p:childTnLst>
                                    </p:cTn>
                                  </p:par>
                                  <p:par>
                                    <p:cTn id="80" presetID="42" presetClass="path" presetSubtype="0" accel="50000" decel="50000" fill="hold" grpId="1" nodeType="withEffect">
                                      <p:stCondLst>
                                        <p:cond delay="1400"/>
                                      </p:stCondLst>
                                      <p:childTnLst>
                                        <p:animMotion origin="layout" path="M -0.01472 0.02014 L -2.08333E-7 -1.48148E-6 " pathEditMode="relative" rAng="0" ptsTypes="AA">
                                          <p:cBhvr>
                                            <p:cTn id="81" dur="750" fill="hold"/>
                                            <p:tgtEl>
                                              <p:spTgt spid="16"/>
                                            </p:tgtEl>
                                            <p:attrNameLst>
                                              <p:attrName>ppt_x</p:attrName>
                                              <p:attrName>ppt_y</p:attrName>
                                            </p:attrNameLst>
                                          </p:cBhvr>
                                          <p:rCtr x="885" y="-1065"/>
                                        </p:animMotion>
                                      </p:childTnLst>
                                    </p:cTn>
                                  </p:par>
                                  <p:par>
                                    <p:cTn id="82" presetID="22" presetClass="entr" presetSubtype="2" fill="hold" grpId="0" nodeType="withEffect">
                                      <p:stCondLst>
                                        <p:cond delay="1400"/>
                                      </p:stCondLst>
                                      <p:childTnLst>
                                        <p:set>
                                          <p:cBhvr>
                                            <p:cTn id="83" dur="1" fill="hold">
                                              <p:stCondLst>
                                                <p:cond delay="0"/>
                                              </p:stCondLst>
                                            </p:cTn>
                                            <p:tgtEl>
                                              <p:spTgt spid="17"/>
                                            </p:tgtEl>
                                            <p:attrNameLst>
                                              <p:attrName>style.visibility</p:attrName>
                                            </p:attrNameLst>
                                          </p:cBhvr>
                                          <p:to>
                                            <p:strVal val="visible"/>
                                          </p:to>
                                        </p:set>
                                        <p:animEffect transition="in" filter="wipe(right)">
                                          <p:cBhvr>
                                            <p:cTn id="84" dur="500"/>
                                            <p:tgtEl>
                                              <p:spTgt spid="17"/>
                                            </p:tgtEl>
                                          </p:cBhvr>
                                        </p:animEffect>
                                      </p:childTnLst>
                                    </p:cTn>
                                  </p:par>
                                  <p:par>
                                    <p:cTn id="85" presetID="42" presetClass="path" presetSubtype="0" accel="50000" decel="50000" fill="hold" grpId="1" nodeType="withEffect">
                                      <p:stCondLst>
                                        <p:cond delay="1400"/>
                                      </p:stCondLst>
                                      <p:childTnLst>
                                        <p:animMotion origin="layout" path="M -0.01472 0.02014 L -2.08333E-7 -1.48148E-6 " pathEditMode="relative" rAng="0" ptsTypes="AA">
                                          <p:cBhvr>
                                            <p:cTn id="86" dur="750" fill="hold"/>
                                            <p:tgtEl>
                                              <p:spTgt spid="17"/>
                                            </p:tgtEl>
                                            <p:attrNameLst>
                                              <p:attrName>ppt_x</p:attrName>
                                              <p:attrName>ppt_y</p:attrName>
                                            </p:attrNameLst>
                                          </p:cBhvr>
                                          <p:rCtr x="885" y="-1065"/>
                                        </p:animMotion>
                                      </p:childTnLst>
                                    </p:cTn>
                                  </p:par>
                                  <p:par>
                                    <p:cTn id="87" presetID="22" presetClass="entr" presetSubtype="2" fill="hold" grpId="0" nodeType="withEffect">
                                      <p:stCondLst>
                                        <p:cond delay="1400"/>
                                      </p:stCondLst>
                                      <p:childTnLst>
                                        <p:set>
                                          <p:cBhvr>
                                            <p:cTn id="88" dur="1" fill="hold">
                                              <p:stCondLst>
                                                <p:cond delay="0"/>
                                              </p:stCondLst>
                                            </p:cTn>
                                            <p:tgtEl>
                                              <p:spTgt spid="18"/>
                                            </p:tgtEl>
                                            <p:attrNameLst>
                                              <p:attrName>style.visibility</p:attrName>
                                            </p:attrNameLst>
                                          </p:cBhvr>
                                          <p:to>
                                            <p:strVal val="visible"/>
                                          </p:to>
                                        </p:set>
                                        <p:animEffect transition="in" filter="wipe(right)">
                                          <p:cBhvr>
                                            <p:cTn id="89" dur="500"/>
                                            <p:tgtEl>
                                              <p:spTgt spid="18"/>
                                            </p:tgtEl>
                                          </p:cBhvr>
                                        </p:animEffect>
                                      </p:childTnLst>
                                    </p:cTn>
                                  </p:par>
                                  <p:par>
                                    <p:cTn id="90" presetID="42" presetClass="path" presetSubtype="0" accel="50000" decel="50000" fill="hold" grpId="1" nodeType="withEffect">
                                      <p:stCondLst>
                                        <p:cond delay="1400"/>
                                      </p:stCondLst>
                                      <p:childTnLst>
                                        <p:animMotion origin="layout" path="M -0.01472 0.02014 L -2.08333E-7 -1.48148E-6 " pathEditMode="relative" rAng="0" ptsTypes="AA">
                                          <p:cBhvr>
                                            <p:cTn id="91" dur="750" fill="hold"/>
                                            <p:tgtEl>
                                              <p:spTgt spid="18"/>
                                            </p:tgtEl>
                                            <p:attrNameLst>
                                              <p:attrName>ppt_x</p:attrName>
                                              <p:attrName>ppt_y</p:attrName>
                                            </p:attrNameLst>
                                          </p:cBhvr>
                                          <p:rCtr x="885" y="-1065"/>
                                        </p:animMotion>
                                      </p:childTnLst>
                                    </p:cTn>
                                  </p:par>
                                  <p:par>
                                    <p:cTn id="92" presetID="22" presetClass="entr" presetSubtype="2" fill="hold" grpId="0" nodeType="withEffect">
                                      <p:stCondLst>
                                        <p:cond delay="1400"/>
                                      </p:stCondLst>
                                      <p:childTnLst>
                                        <p:set>
                                          <p:cBhvr>
                                            <p:cTn id="93" dur="1" fill="hold">
                                              <p:stCondLst>
                                                <p:cond delay="0"/>
                                              </p:stCondLst>
                                            </p:cTn>
                                            <p:tgtEl>
                                              <p:spTgt spid="19"/>
                                            </p:tgtEl>
                                            <p:attrNameLst>
                                              <p:attrName>style.visibility</p:attrName>
                                            </p:attrNameLst>
                                          </p:cBhvr>
                                          <p:to>
                                            <p:strVal val="visible"/>
                                          </p:to>
                                        </p:set>
                                        <p:animEffect transition="in" filter="wipe(right)">
                                          <p:cBhvr>
                                            <p:cTn id="94" dur="500"/>
                                            <p:tgtEl>
                                              <p:spTgt spid="19"/>
                                            </p:tgtEl>
                                          </p:cBhvr>
                                        </p:animEffect>
                                      </p:childTnLst>
                                    </p:cTn>
                                  </p:par>
                                  <p:par>
                                    <p:cTn id="95" presetID="42" presetClass="path" presetSubtype="0" accel="50000" decel="50000" fill="hold" grpId="1" nodeType="withEffect">
                                      <p:stCondLst>
                                        <p:cond delay="1400"/>
                                      </p:stCondLst>
                                      <p:childTnLst>
                                        <p:animMotion origin="layout" path="M -0.01472 0.02014 L -2.08333E-7 -1.48148E-6 " pathEditMode="relative" rAng="0" ptsTypes="AA">
                                          <p:cBhvr>
                                            <p:cTn id="96" dur="750" fill="hold"/>
                                            <p:tgtEl>
                                              <p:spTgt spid="19"/>
                                            </p:tgtEl>
                                            <p:attrNameLst>
                                              <p:attrName>ppt_x</p:attrName>
                                              <p:attrName>ppt_y</p:attrName>
                                            </p:attrNameLst>
                                          </p:cBhvr>
                                          <p:rCtr x="885" y="-1065"/>
                                        </p:animMotion>
                                      </p:childTnLst>
                                    </p:cTn>
                                  </p:par>
                                  <p:par>
                                    <p:cTn id="97" presetID="22" presetClass="entr" presetSubtype="2" fill="hold" grpId="0" nodeType="withEffect">
                                      <p:stCondLst>
                                        <p:cond delay="1400"/>
                                      </p:stCondLst>
                                      <p:childTnLst>
                                        <p:set>
                                          <p:cBhvr>
                                            <p:cTn id="98" dur="1" fill="hold">
                                              <p:stCondLst>
                                                <p:cond delay="0"/>
                                              </p:stCondLst>
                                            </p:cTn>
                                            <p:tgtEl>
                                              <p:spTgt spid="20"/>
                                            </p:tgtEl>
                                            <p:attrNameLst>
                                              <p:attrName>style.visibility</p:attrName>
                                            </p:attrNameLst>
                                          </p:cBhvr>
                                          <p:to>
                                            <p:strVal val="visible"/>
                                          </p:to>
                                        </p:set>
                                        <p:animEffect transition="in" filter="wipe(right)">
                                          <p:cBhvr>
                                            <p:cTn id="99" dur="500"/>
                                            <p:tgtEl>
                                              <p:spTgt spid="20"/>
                                            </p:tgtEl>
                                          </p:cBhvr>
                                        </p:animEffect>
                                      </p:childTnLst>
                                    </p:cTn>
                                  </p:par>
                                  <p:par>
                                    <p:cTn id="100" presetID="42" presetClass="path" presetSubtype="0" accel="50000" decel="50000" fill="hold" grpId="1" nodeType="withEffect">
                                      <p:stCondLst>
                                        <p:cond delay="1400"/>
                                      </p:stCondLst>
                                      <p:childTnLst>
                                        <p:animMotion origin="layout" path="M -0.01472 0.02014 L -2.08333E-7 -1.48148E-6 " pathEditMode="relative" rAng="0" ptsTypes="AA">
                                          <p:cBhvr>
                                            <p:cTn id="101" dur="750" fill="hold"/>
                                            <p:tgtEl>
                                              <p:spTgt spid="20"/>
                                            </p:tgtEl>
                                            <p:attrNameLst>
                                              <p:attrName>ppt_x</p:attrName>
                                              <p:attrName>ppt_y</p:attrName>
                                            </p:attrNameLst>
                                          </p:cBhvr>
                                          <p:rCtr x="885"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3" grpId="0" animBg="1"/>
          <p:bldP spid="3" grpId="1" animBg="1"/>
          <p:bldP spid="9" grpId="0" animBg="1"/>
          <p:bldP spid="9" grpId="1" animBg="1"/>
          <p:bldP spid="10" grpId="0" animBg="1"/>
          <p:bldP spid="10" grpId="1" animBg="1"/>
          <p:bldP spid="11" grpId="0" animBg="1"/>
          <p:bldP spid="11" grpId="1" animBg="1"/>
          <p:bldP spid="12" grpId="0" animBg="1"/>
          <p:bldP spid="12" grpId="1" animBg="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64" presetClass="path" presetSubtype="0" accel="33333" fill="hold" grpId="1" nodeType="withEffect">
                                      <p:stCondLst>
                                        <p:cond delay="500"/>
                                      </p:stCondLst>
                                      <p:childTnLst>
                                        <p:animMotion origin="layout" path="M 0.01185 0.01736 L 0 -7.40741E-7 " pathEditMode="relative" rAng="0" ptsTypes="AA">
                                          <p:cBhvr>
                                            <p:cTn id="9" dur="750" fill="hold"/>
                                            <p:tgtEl>
                                              <p:spTgt spid="3"/>
                                            </p:tgtEl>
                                            <p:attrNameLst>
                                              <p:attrName>ppt_x</p:attrName>
                                              <p:attrName>ppt_y</p:attrName>
                                            </p:attrNameLst>
                                          </p:cBhvr>
                                          <p:rCtr x="-599" y="-880"/>
                                        </p:animMotion>
                                      </p:childTnLst>
                                    </p:cTn>
                                  </p:par>
                                  <p:par>
                                    <p:cTn id="10" presetID="22" presetClass="entr" presetSubtype="1" fill="hold" grpId="0" nodeType="withEffect">
                                      <p:stCondLst>
                                        <p:cond delay="80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par>
                                    <p:cTn id="13" presetID="42" presetClass="path" presetSubtype="0" accel="50000" decel="50000" fill="hold" grpId="1" nodeType="withEffect">
                                      <p:stCondLst>
                                        <p:cond delay="800"/>
                                      </p:stCondLst>
                                      <p:childTnLst>
                                        <p:animMotion origin="layout" path="M -0.02657 0.04351 L -8.33333E-7 3.7037E-6 " pathEditMode="relative" rAng="0" ptsTypes="AA">
                                          <p:cBhvr>
                                            <p:cTn id="14" dur="750" fill="hold"/>
                                            <p:tgtEl>
                                              <p:spTgt spid="5"/>
                                            </p:tgtEl>
                                            <p:attrNameLst>
                                              <p:attrName>ppt_x</p:attrName>
                                              <p:attrName>ppt_y</p:attrName>
                                            </p:attrNameLst>
                                          </p:cBhvr>
                                          <p:rCtr x="1185" y="-2245"/>
                                        </p:animMotion>
                                      </p:childTnLst>
                                    </p:cTn>
                                  </p:par>
                                  <p:par>
                                    <p:cTn id="15" presetID="22" presetClass="entr" presetSubtype="1" fill="hold" grpId="0" nodeType="withEffect">
                                      <p:stCondLst>
                                        <p:cond delay="80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par>
                                    <p:cTn id="18" presetID="42" presetClass="path" presetSubtype="0" accel="50000" decel="50000" fill="hold" grpId="1" nodeType="withEffect">
                                      <p:stCondLst>
                                        <p:cond delay="800"/>
                                      </p:stCondLst>
                                      <p:childTnLst>
                                        <p:animMotion origin="layout" path="M -0.02657 0.04351 L -8.33333E-7 3.7037E-6 " pathEditMode="relative" rAng="0" ptsTypes="AA">
                                          <p:cBhvr>
                                            <p:cTn id="19" dur="750" fill="hold"/>
                                            <p:tgtEl>
                                              <p:spTgt spid="6"/>
                                            </p:tgtEl>
                                            <p:attrNameLst>
                                              <p:attrName>ppt_x</p:attrName>
                                              <p:attrName>ppt_y</p:attrName>
                                            </p:attrNameLst>
                                          </p:cBhvr>
                                          <p:rCtr x="1185" y="-2245"/>
                                        </p:animMotion>
                                      </p:childTnLst>
                                    </p:cTn>
                                  </p:par>
                                  <p:par>
                                    <p:cTn id="20" presetID="22" presetClass="entr" presetSubtype="1" fill="hold" grpId="0" nodeType="withEffect">
                                      <p:stCondLst>
                                        <p:cond delay="80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par>
                                    <p:cTn id="23" presetID="42" presetClass="path" presetSubtype="0" accel="50000" decel="50000" fill="hold" grpId="1" nodeType="withEffect">
                                      <p:stCondLst>
                                        <p:cond delay="800"/>
                                      </p:stCondLst>
                                      <p:childTnLst>
                                        <p:animMotion origin="layout" path="M -0.02657 0.04351 L -8.33333E-7 3.7037E-6 " pathEditMode="relative" rAng="0" ptsTypes="AA">
                                          <p:cBhvr>
                                            <p:cTn id="24" dur="750" fill="hold"/>
                                            <p:tgtEl>
                                              <p:spTgt spid="7"/>
                                            </p:tgtEl>
                                            <p:attrNameLst>
                                              <p:attrName>ppt_x</p:attrName>
                                              <p:attrName>ppt_y</p:attrName>
                                            </p:attrNameLst>
                                          </p:cBhvr>
                                          <p:rCtr x="1185" y="-2245"/>
                                        </p:animMotion>
                                      </p:childTnLst>
                                    </p:cTn>
                                  </p:par>
                                  <p:par>
                                    <p:cTn id="25" presetID="22" presetClass="entr" presetSubtype="1" fill="hold" grpId="0" nodeType="withEffect">
                                      <p:stCondLst>
                                        <p:cond delay="80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par>
                                    <p:cTn id="28" presetID="42" presetClass="path" presetSubtype="0" accel="50000" decel="50000" fill="hold" grpId="1" nodeType="withEffect">
                                      <p:stCondLst>
                                        <p:cond delay="800"/>
                                      </p:stCondLst>
                                      <p:childTnLst>
                                        <p:animMotion origin="layout" path="M -0.02657 0.04351 L -8.33333E-7 3.7037E-6 " pathEditMode="relative" rAng="0" ptsTypes="AA">
                                          <p:cBhvr>
                                            <p:cTn id="29" dur="750" fill="hold"/>
                                            <p:tgtEl>
                                              <p:spTgt spid="8"/>
                                            </p:tgtEl>
                                            <p:attrNameLst>
                                              <p:attrName>ppt_x</p:attrName>
                                              <p:attrName>ppt_y</p:attrName>
                                            </p:attrNameLst>
                                          </p:cBhvr>
                                          <p:rCtr x="1185" y="-2245"/>
                                        </p:animMotion>
                                      </p:childTnLst>
                                    </p:cTn>
                                  </p:par>
                                  <p:par>
                                    <p:cTn id="30" presetID="49" presetClass="entr" presetSubtype="0" decel="100000" fill="hold" grpId="0" nodeType="withEffect">
                                      <p:stCondLst>
                                        <p:cond delay="110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 calcmode="lin" valueType="num">
                                          <p:cBhvr>
                                            <p:cTn id="34" dur="500" fill="hold"/>
                                            <p:tgtEl>
                                              <p:spTgt spid="9"/>
                                            </p:tgtEl>
                                            <p:attrNameLst>
                                              <p:attrName>style.rotation</p:attrName>
                                            </p:attrNameLst>
                                          </p:cBhvr>
                                          <p:tavLst>
                                            <p:tav tm="0">
                                              <p:val>
                                                <p:fltVal val="360"/>
                                              </p:val>
                                            </p:tav>
                                            <p:tav tm="100000">
                                              <p:val>
                                                <p:fltVal val="0"/>
                                              </p:val>
                                            </p:tav>
                                          </p:tavLst>
                                        </p:anim>
                                        <p:animEffect transition="in" filter="fade">
                                          <p:cBhvr>
                                            <p:cTn id="35" dur="500"/>
                                            <p:tgtEl>
                                              <p:spTgt spid="9"/>
                                            </p:tgtEl>
                                          </p:cBhvr>
                                        </p:animEffect>
                                      </p:childTnLst>
                                    </p:cTn>
                                  </p:par>
                                  <p:par>
                                    <p:cTn id="36" presetID="42" presetClass="path" presetSubtype="0" accel="50000" decel="50000" fill="hold" grpId="1" nodeType="withEffect">
                                      <p:stCondLst>
                                        <p:cond delay="1100"/>
                                      </p:stCondLst>
                                      <p:childTnLst>
                                        <p:animMotion origin="layout" path="M -0.00873 -0.02106 L -8.33333E-7 -2.22222E-6 " pathEditMode="relative" rAng="0" ptsTypes="AA">
                                          <p:cBhvr>
                                            <p:cTn id="37" dur="750" fill="hold"/>
                                            <p:tgtEl>
                                              <p:spTgt spid="9"/>
                                            </p:tgtEl>
                                            <p:attrNameLst>
                                              <p:attrName>ppt_x</p:attrName>
                                              <p:attrName>ppt_y</p:attrName>
                                            </p:attrNameLst>
                                          </p:cBhvr>
                                          <p:rCtr x="286" y="1042"/>
                                        </p:animMotion>
                                      </p:childTnLst>
                                    </p:cTn>
                                  </p:par>
                                  <p:par>
                                    <p:cTn id="38" presetID="49" presetClass="entr" presetSubtype="0" decel="100000" fill="hold" grpId="0" nodeType="withEffect">
                                      <p:stCondLst>
                                        <p:cond delay="110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anim calcmode="lin" valueType="num">
                                          <p:cBhvr>
                                            <p:cTn id="42" dur="500" fill="hold"/>
                                            <p:tgtEl>
                                              <p:spTgt spid="10"/>
                                            </p:tgtEl>
                                            <p:attrNameLst>
                                              <p:attrName>style.rotation</p:attrName>
                                            </p:attrNameLst>
                                          </p:cBhvr>
                                          <p:tavLst>
                                            <p:tav tm="0">
                                              <p:val>
                                                <p:fltVal val="360"/>
                                              </p:val>
                                            </p:tav>
                                            <p:tav tm="100000">
                                              <p:val>
                                                <p:fltVal val="0"/>
                                              </p:val>
                                            </p:tav>
                                          </p:tavLst>
                                        </p:anim>
                                        <p:animEffect transition="in" filter="fade">
                                          <p:cBhvr>
                                            <p:cTn id="43" dur="500"/>
                                            <p:tgtEl>
                                              <p:spTgt spid="10"/>
                                            </p:tgtEl>
                                          </p:cBhvr>
                                        </p:animEffect>
                                      </p:childTnLst>
                                    </p:cTn>
                                  </p:par>
                                  <p:par>
                                    <p:cTn id="44" presetID="42" presetClass="path" presetSubtype="0" accel="50000" decel="50000" fill="hold" grpId="1" nodeType="withEffect">
                                      <p:stCondLst>
                                        <p:cond delay="1100"/>
                                      </p:stCondLst>
                                      <p:childTnLst>
                                        <p:animMotion origin="layout" path="M -0.00873 -0.02106 L -8.33333E-7 -2.22222E-6 " pathEditMode="relative" rAng="0" ptsTypes="AA">
                                          <p:cBhvr>
                                            <p:cTn id="45" dur="750" fill="hold"/>
                                            <p:tgtEl>
                                              <p:spTgt spid="10"/>
                                            </p:tgtEl>
                                            <p:attrNameLst>
                                              <p:attrName>ppt_x</p:attrName>
                                              <p:attrName>ppt_y</p:attrName>
                                            </p:attrNameLst>
                                          </p:cBhvr>
                                          <p:rCtr x="286" y="1042"/>
                                        </p:animMotion>
                                      </p:childTnLst>
                                    </p:cTn>
                                  </p:par>
                                  <p:par>
                                    <p:cTn id="46" presetID="49" presetClass="entr" presetSubtype="0" decel="100000" fill="hold" grpId="0" nodeType="withEffect">
                                      <p:stCondLst>
                                        <p:cond delay="110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ppt_w</p:attrName>
                                            </p:attrNameLst>
                                          </p:cBhvr>
                                          <p:tavLst>
                                            <p:tav tm="0">
                                              <p:val>
                                                <p:fltVal val="0"/>
                                              </p:val>
                                            </p:tav>
                                            <p:tav tm="100000">
                                              <p:val>
                                                <p:strVal val="#ppt_w"/>
                                              </p:val>
                                            </p:tav>
                                          </p:tavLst>
                                        </p:anim>
                                        <p:anim calcmode="lin" valueType="num">
                                          <p:cBhvr>
                                            <p:cTn id="49" dur="500" fill="hold"/>
                                            <p:tgtEl>
                                              <p:spTgt spid="11"/>
                                            </p:tgtEl>
                                            <p:attrNameLst>
                                              <p:attrName>ppt_h</p:attrName>
                                            </p:attrNameLst>
                                          </p:cBhvr>
                                          <p:tavLst>
                                            <p:tav tm="0">
                                              <p:val>
                                                <p:fltVal val="0"/>
                                              </p:val>
                                            </p:tav>
                                            <p:tav tm="100000">
                                              <p:val>
                                                <p:strVal val="#ppt_h"/>
                                              </p:val>
                                            </p:tav>
                                          </p:tavLst>
                                        </p:anim>
                                        <p:anim calcmode="lin" valueType="num">
                                          <p:cBhvr>
                                            <p:cTn id="50" dur="500" fill="hold"/>
                                            <p:tgtEl>
                                              <p:spTgt spid="11"/>
                                            </p:tgtEl>
                                            <p:attrNameLst>
                                              <p:attrName>style.rotation</p:attrName>
                                            </p:attrNameLst>
                                          </p:cBhvr>
                                          <p:tavLst>
                                            <p:tav tm="0">
                                              <p:val>
                                                <p:fltVal val="360"/>
                                              </p:val>
                                            </p:tav>
                                            <p:tav tm="100000">
                                              <p:val>
                                                <p:fltVal val="0"/>
                                              </p:val>
                                            </p:tav>
                                          </p:tavLst>
                                        </p:anim>
                                        <p:animEffect transition="in" filter="fade">
                                          <p:cBhvr>
                                            <p:cTn id="51" dur="500"/>
                                            <p:tgtEl>
                                              <p:spTgt spid="11"/>
                                            </p:tgtEl>
                                          </p:cBhvr>
                                        </p:animEffect>
                                      </p:childTnLst>
                                    </p:cTn>
                                  </p:par>
                                  <p:par>
                                    <p:cTn id="52" presetID="42" presetClass="path" presetSubtype="0" accel="50000" decel="50000" fill="hold" grpId="1" nodeType="withEffect">
                                      <p:stCondLst>
                                        <p:cond delay="1100"/>
                                      </p:stCondLst>
                                      <p:childTnLst>
                                        <p:animMotion origin="layout" path="M -0.00873 -0.02106 L -8.33333E-7 -2.22222E-6 " pathEditMode="relative" rAng="0" ptsTypes="AA">
                                          <p:cBhvr>
                                            <p:cTn id="53" dur="750" fill="hold"/>
                                            <p:tgtEl>
                                              <p:spTgt spid="11"/>
                                            </p:tgtEl>
                                            <p:attrNameLst>
                                              <p:attrName>ppt_x</p:attrName>
                                              <p:attrName>ppt_y</p:attrName>
                                            </p:attrNameLst>
                                          </p:cBhvr>
                                          <p:rCtr x="286" y="1042"/>
                                        </p:animMotion>
                                      </p:childTnLst>
                                    </p:cTn>
                                  </p:par>
                                  <p:par>
                                    <p:cTn id="54" presetID="49" presetClass="entr" presetSubtype="0" decel="100000" fill="hold" grpId="0" nodeType="withEffect">
                                      <p:stCondLst>
                                        <p:cond delay="110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 calcmode="lin" valueType="num">
                                          <p:cBhvr>
                                            <p:cTn id="58" dur="500" fill="hold"/>
                                            <p:tgtEl>
                                              <p:spTgt spid="12"/>
                                            </p:tgtEl>
                                            <p:attrNameLst>
                                              <p:attrName>style.rotation</p:attrName>
                                            </p:attrNameLst>
                                          </p:cBhvr>
                                          <p:tavLst>
                                            <p:tav tm="0">
                                              <p:val>
                                                <p:fltVal val="360"/>
                                              </p:val>
                                            </p:tav>
                                            <p:tav tm="100000">
                                              <p:val>
                                                <p:fltVal val="0"/>
                                              </p:val>
                                            </p:tav>
                                          </p:tavLst>
                                        </p:anim>
                                        <p:animEffect transition="in" filter="fade">
                                          <p:cBhvr>
                                            <p:cTn id="59" dur="500"/>
                                            <p:tgtEl>
                                              <p:spTgt spid="12"/>
                                            </p:tgtEl>
                                          </p:cBhvr>
                                        </p:animEffect>
                                      </p:childTnLst>
                                    </p:cTn>
                                  </p:par>
                                  <p:par>
                                    <p:cTn id="60" presetID="42" presetClass="path" presetSubtype="0" accel="50000" decel="50000" fill="hold" grpId="1" nodeType="withEffect">
                                      <p:stCondLst>
                                        <p:cond delay="1100"/>
                                      </p:stCondLst>
                                      <p:childTnLst>
                                        <p:animMotion origin="layout" path="M -0.00873 -0.02106 L -8.33333E-7 -2.22222E-6 " pathEditMode="relative" rAng="0" ptsTypes="AA">
                                          <p:cBhvr>
                                            <p:cTn id="61" dur="750" fill="hold"/>
                                            <p:tgtEl>
                                              <p:spTgt spid="12"/>
                                            </p:tgtEl>
                                            <p:attrNameLst>
                                              <p:attrName>ppt_x</p:attrName>
                                              <p:attrName>ppt_y</p:attrName>
                                            </p:attrNameLst>
                                          </p:cBhvr>
                                          <p:rCtr x="286" y="1042"/>
                                        </p:animMotion>
                                      </p:childTnLst>
                                    </p:cTn>
                                  </p:par>
                                  <p:par>
                                    <p:cTn id="62" presetID="22" presetClass="entr" presetSubtype="2" fill="hold" grpId="0" nodeType="withEffect">
                                      <p:stCondLst>
                                        <p:cond delay="1400"/>
                                      </p:stCondLst>
                                      <p:childTnLst>
                                        <p:set>
                                          <p:cBhvr>
                                            <p:cTn id="63" dur="1" fill="hold">
                                              <p:stCondLst>
                                                <p:cond delay="0"/>
                                              </p:stCondLst>
                                            </p:cTn>
                                            <p:tgtEl>
                                              <p:spTgt spid="13"/>
                                            </p:tgtEl>
                                            <p:attrNameLst>
                                              <p:attrName>style.visibility</p:attrName>
                                            </p:attrNameLst>
                                          </p:cBhvr>
                                          <p:to>
                                            <p:strVal val="visible"/>
                                          </p:to>
                                        </p:set>
                                        <p:animEffect transition="in" filter="wipe(right)">
                                          <p:cBhvr>
                                            <p:cTn id="64" dur="500"/>
                                            <p:tgtEl>
                                              <p:spTgt spid="13"/>
                                            </p:tgtEl>
                                          </p:cBhvr>
                                        </p:animEffect>
                                      </p:childTnLst>
                                    </p:cTn>
                                  </p:par>
                                  <p:par>
                                    <p:cTn id="65" presetID="42" presetClass="path" presetSubtype="0" accel="50000" decel="50000" fill="hold" grpId="1" nodeType="withEffect">
                                      <p:stCondLst>
                                        <p:cond delay="1400"/>
                                      </p:stCondLst>
                                      <p:childTnLst>
                                        <p:animMotion origin="layout" path="M -0.01472 0.02014 L -2.08333E-7 -1.48148E-6 " pathEditMode="relative" rAng="0" ptsTypes="AA">
                                          <p:cBhvr>
                                            <p:cTn id="66" dur="750" fill="hold"/>
                                            <p:tgtEl>
                                              <p:spTgt spid="13"/>
                                            </p:tgtEl>
                                            <p:attrNameLst>
                                              <p:attrName>ppt_x</p:attrName>
                                              <p:attrName>ppt_y</p:attrName>
                                            </p:attrNameLst>
                                          </p:cBhvr>
                                          <p:rCtr x="885" y="-1065"/>
                                        </p:animMotion>
                                      </p:childTnLst>
                                    </p:cTn>
                                  </p:par>
                                  <p:par>
                                    <p:cTn id="67" presetID="22" presetClass="entr" presetSubtype="2" fill="hold" grpId="0" nodeType="withEffect">
                                      <p:stCondLst>
                                        <p:cond delay="1400"/>
                                      </p:stCondLst>
                                      <p:childTnLst>
                                        <p:set>
                                          <p:cBhvr>
                                            <p:cTn id="68" dur="1" fill="hold">
                                              <p:stCondLst>
                                                <p:cond delay="0"/>
                                              </p:stCondLst>
                                            </p:cTn>
                                            <p:tgtEl>
                                              <p:spTgt spid="14"/>
                                            </p:tgtEl>
                                            <p:attrNameLst>
                                              <p:attrName>style.visibility</p:attrName>
                                            </p:attrNameLst>
                                          </p:cBhvr>
                                          <p:to>
                                            <p:strVal val="visible"/>
                                          </p:to>
                                        </p:set>
                                        <p:animEffect transition="in" filter="wipe(right)">
                                          <p:cBhvr>
                                            <p:cTn id="69" dur="500"/>
                                            <p:tgtEl>
                                              <p:spTgt spid="14"/>
                                            </p:tgtEl>
                                          </p:cBhvr>
                                        </p:animEffect>
                                      </p:childTnLst>
                                    </p:cTn>
                                  </p:par>
                                  <p:par>
                                    <p:cTn id="70" presetID="42" presetClass="path" presetSubtype="0" accel="50000" decel="50000" fill="hold" grpId="1" nodeType="withEffect">
                                      <p:stCondLst>
                                        <p:cond delay="1400"/>
                                      </p:stCondLst>
                                      <p:childTnLst>
                                        <p:animMotion origin="layout" path="M -0.01472 0.02014 L -2.08333E-7 -1.48148E-6 " pathEditMode="relative" rAng="0" ptsTypes="AA">
                                          <p:cBhvr>
                                            <p:cTn id="71" dur="750" fill="hold"/>
                                            <p:tgtEl>
                                              <p:spTgt spid="14"/>
                                            </p:tgtEl>
                                            <p:attrNameLst>
                                              <p:attrName>ppt_x</p:attrName>
                                              <p:attrName>ppt_y</p:attrName>
                                            </p:attrNameLst>
                                          </p:cBhvr>
                                          <p:rCtr x="885" y="-1065"/>
                                        </p:animMotion>
                                      </p:childTnLst>
                                    </p:cTn>
                                  </p:par>
                                  <p:par>
                                    <p:cTn id="72" presetID="22" presetClass="entr" presetSubtype="2" fill="hold" grpId="0" nodeType="withEffect">
                                      <p:stCondLst>
                                        <p:cond delay="1400"/>
                                      </p:stCondLst>
                                      <p:childTnLst>
                                        <p:set>
                                          <p:cBhvr>
                                            <p:cTn id="73" dur="1" fill="hold">
                                              <p:stCondLst>
                                                <p:cond delay="0"/>
                                              </p:stCondLst>
                                            </p:cTn>
                                            <p:tgtEl>
                                              <p:spTgt spid="15"/>
                                            </p:tgtEl>
                                            <p:attrNameLst>
                                              <p:attrName>style.visibility</p:attrName>
                                            </p:attrNameLst>
                                          </p:cBhvr>
                                          <p:to>
                                            <p:strVal val="visible"/>
                                          </p:to>
                                        </p:set>
                                        <p:animEffect transition="in" filter="wipe(right)">
                                          <p:cBhvr>
                                            <p:cTn id="74" dur="500"/>
                                            <p:tgtEl>
                                              <p:spTgt spid="15"/>
                                            </p:tgtEl>
                                          </p:cBhvr>
                                        </p:animEffect>
                                      </p:childTnLst>
                                    </p:cTn>
                                  </p:par>
                                  <p:par>
                                    <p:cTn id="75" presetID="42" presetClass="path" presetSubtype="0" accel="50000" decel="50000" fill="hold" grpId="1" nodeType="withEffect">
                                      <p:stCondLst>
                                        <p:cond delay="1400"/>
                                      </p:stCondLst>
                                      <p:childTnLst>
                                        <p:animMotion origin="layout" path="M -0.01472 0.02014 L -2.08333E-7 -1.48148E-6 " pathEditMode="relative" rAng="0" ptsTypes="AA">
                                          <p:cBhvr>
                                            <p:cTn id="76" dur="750" fill="hold"/>
                                            <p:tgtEl>
                                              <p:spTgt spid="15"/>
                                            </p:tgtEl>
                                            <p:attrNameLst>
                                              <p:attrName>ppt_x</p:attrName>
                                              <p:attrName>ppt_y</p:attrName>
                                            </p:attrNameLst>
                                          </p:cBhvr>
                                          <p:rCtr x="885" y="-1065"/>
                                        </p:animMotion>
                                      </p:childTnLst>
                                    </p:cTn>
                                  </p:par>
                                  <p:par>
                                    <p:cTn id="77" presetID="22" presetClass="entr" presetSubtype="2" fill="hold" grpId="0" nodeType="withEffect">
                                      <p:stCondLst>
                                        <p:cond delay="1400"/>
                                      </p:stCondLst>
                                      <p:childTnLst>
                                        <p:set>
                                          <p:cBhvr>
                                            <p:cTn id="78" dur="1" fill="hold">
                                              <p:stCondLst>
                                                <p:cond delay="0"/>
                                              </p:stCondLst>
                                            </p:cTn>
                                            <p:tgtEl>
                                              <p:spTgt spid="16"/>
                                            </p:tgtEl>
                                            <p:attrNameLst>
                                              <p:attrName>style.visibility</p:attrName>
                                            </p:attrNameLst>
                                          </p:cBhvr>
                                          <p:to>
                                            <p:strVal val="visible"/>
                                          </p:to>
                                        </p:set>
                                        <p:animEffect transition="in" filter="wipe(right)">
                                          <p:cBhvr>
                                            <p:cTn id="79" dur="500"/>
                                            <p:tgtEl>
                                              <p:spTgt spid="16"/>
                                            </p:tgtEl>
                                          </p:cBhvr>
                                        </p:animEffect>
                                      </p:childTnLst>
                                    </p:cTn>
                                  </p:par>
                                  <p:par>
                                    <p:cTn id="80" presetID="42" presetClass="path" presetSubtype="0" accel="50000" decel="50000" fill="hold" grpId="1" nodeType="withEffect">
                                      <p:stCondLst>
                                        <p:cond delay="1400"/>
                                      </p:stCondLst>
                                      <p:childTnLst>
                                        <p:animMotion origin="layout" path="M -0.01472 0.02014 L -2.08333E-7 -1.48148E-6 " pathEditMode="relative" rAng="0" ptsTypes="AA">
                                          <p:cBhvr>
                                            <p:cTn id="81" dur="750" fill="hold"/>
                                            <p:tgtEl>
                                              <p:spTgt spid="16"/>
                                            </p:tgtEl>
                                            <p:attrNameLst>
                                              <p:attrName>ppt_x</p:attrName>
                                              <p:attrName>ppt_y</p:attrName>
                                            </p:attrNameLst>
                                          </p:cBhvr>
                                          <p:rCtr x="885" y="-1065"/>
                                        </p:animMotion>
                                      </p:childTnLst>
                                    </p:cTn>
                                  </p:par>
                                  <p:par>
                                    <p:cTn id="82" presetID="22" presetClass="entr" presetSubtype="2" fill="hold" grpId="0" nodeType="withEffect">
                                      <p:stCondLst>
                                        <p:cond delay="1400"/>
                                      </p:stCondLst>
                                      <p:childTnLst>
                                        <p:set>
                                          <p:cBhvr>
                                            <p:cTn id="83" dur="1" fill="hold">
                                              <p:stCondLst>
                                                <p:cond delay="0"/>
                                              </p:stCondLst>
                                            </p:cTn>
                                            <p:tgtEl>
                                              <p:spTgt spid="17"/>
                                            </p:tgtEl>
                                            <p:attrNameLst>
                                              <p:attrName>style.visibility</p:attrName>
                                            </p:attrNameLst>
                                          </p:cBhvr>
                                          <p:to>
                                            <p:strVal val="visible"/>
                                          </p:to>
                                        </p:set>
                                        <p:animEffect transition="in" filter="wipe(right)">
                                          <p:cBhvr>
                                            <p:cTn id="84" dur="500"/>
                                            <p:tgtEl>
                                              <p:spTgt spid="17"/>
                                            </p:tgtEl>
                                          </p:cBhvr>
                                        </p:animEffect>
                                      </p:childTnLst>
                                    </p:cTn>
                                  </p:par>
                                  <p:par>
                                    <p:cTn id="85" presetID="42" presetClass="path" presetSubtype="0" accel="50000" decel="50000" fill="hold" grpId="1" nodeType="withEffect">
                                      <p:stCondLst>
                                        <p:cond delay="1400"/>
                                      </p:stCondLst>
                                      <p:childTnLst>
                                        <p:animMotion origin="layout" path="M -0.01472 0.02014 L -2.08333E-7 -1.48148E-6 " pathEditMode="relative" rAng="0" ptsTypes="AA">
                                          <p:cBhvr>
                                            <p:cTn id="86" dur="750" fill="hold"/>
                                            <p:tgtEl>
                                              <p:spTgt spid="17"/>
                                            </p:tgtEl>
                                            <p:attrNameLst>
                                              <p:attrName>ppt_x</p:attrName>
                                              <p:attrName>ppt_y</p:attrName>
                                            </p:attrNameLst>
                                          </p:cBhvr>
                                          <p:rCtr x="885" y="-1065"/>
                                        </p:animMotion>
                                      </p:childTnLst>
                                    </p:cTn>
                                  </p:par>
                                  <p:par>
                                    <p:cTn id="87" presetID="22" presetClass="entr" presetSubtype="2" fill="hold" grpId="0" nodeType="withEffect">
                                      <p:stCondLst>
                                        <p:cond delay="1400"/>
                                      </p:stCondLst>
                                      <p:childTnLst>
                                        <p:set>
                                          <p:cBhvr>
                                            <p:cTn id="88" dur="1" fill="hold">
                                              <p:stCondLst>
                                                <p:cond delay="0"/>
                                              </p:stCondLst>
                                            </p:cTn>
                                            <p:tgtEl>
                                              <p:spTgt spid="18"/>
                                            </p:tgtEl>
                                            <p:attrNameLst>
                                              <p:attrName>style.visibility</p:attrName>
                                            </p:attrNameLst>
                                          </p:cBhvr>
                                          <p:to>
                                            <p:strVal val="visible"/>
                                          </p:to>
                                        </p:set>
                                        <p:animEffect transition="in" filter="wipe(right)">
                                          <p:cBhvr>
                                            <p:cTn id="89" dur="500"/>
                                            <p:tgtEl>
                                              <p:spTgt spid="18"/>
                                            </p:tgtEl>
                                          </p:cBhvr>
                                        </p:animEffect>
                                      </p:childTnLst>
                                    </p:cTn>
                                  </p:par>
                                  <p:par>
                                    <p:cTn id="90" presetID="42" presetClass="path" presetSubtype="0" accel="50000" decel="50000" fill="hold" grpId="1" nodeType="withEffect">
                                      <p:stCondLst>
                                        <p:cond delay="1400"/>
                                      </p:stCondLst>
                                      <p:childTnLst>
                                        <p:animMotion origin="layout" path="M -0.01472 0.02014 L -2.08333E-7 -1.48148E-6 " pathEditMode="relative" rAng="0" ptsTypes="AA">
                                          <p:cBhvr>
                                            <p:cTn id="91" dur="750" fill="hold"/>
                                            <p:tgtEl>
                                              <p:spTgt spid="18"/>
                                            </p:tgtEl>
                                            <p:attrNameLst>
                                              <p:attrName>ppt_x</p:attrName>
                                              <p:attrName>ppt_y</p:attrName>
                                            </p:attrNameLst>
                                          </p:cBhvr>
                                          <p:rCtr x="885" y="-1065"/>
                                        </p:animMotion>
                                      </p:childTnLst>
                                    </p:cTn>
                                  </p:par>
                                  <p:par>
                                    <p:cTn id="92" presetID="22" presetClass="entr" presetSubtype="2" fill="hold" grpId="0" nodeType="withEffect">
                                      <p:stCondLst>
                                        <p:cond delay="1400"/>
                                      </p:stCondLst>
                                      <p:childTnLst>
                                        <p:set>
                                          <p:cBhvr>
                                            <p:cTn id="93" dur="1" fill="hold">
                                              <p:stCondLst>
                                                <p:cond delay="0"/>
                                              </p:stCondLst>
                                            </p:cTn>
                                            <p:tgtEl>
                                              <p:spTgt spid="19"/>
                                            </p:tgtEl>
                                            <p:attrNameLst>
                                              <p:attrName>style.visibility</p:attrName>
                                            </p:attrNameLst>
                                          </p:cBhvr>
                                          <p:to>
                                            <p:strVal val="visible"/>
                                          </p:to>
                                        </p:set>
                                        <p:animEffect transition="in" filter="wipe(right)">
                                          <p:cBhvr>
                                            <p:cTn id="94" dur="500"/>
                                            <p:tgtEl>
                                              <p:spTgt spid="19"/>
                                            </p:tgtEl>
                                          </p:cBhvr>
                                        </p:animEffect>
                                      </p:childTnLst>
                                    </p:cTn>
                                  </p:par>
                                  <p:par>
                                    <p:cTn id="95" presetID="42" presetClass="path" presetSubtype="0" accel="50000" decel="50000" fill="hold" grpId="1" nodeType="withEffect">
                                      <p:stCondLst>
                                        <p:cond delay="1400"/>
                                      </p:stCondLst>
                                      <p:childTnLst>
                                        <p:animMotion origin="layout" path="M -0.01472 0.02014 L -2.08333E-7 -1.48148E-6 " pathEditMode="relative" rAng="0" ptsTypes="AA">
                                          <p:cBhvr>
                                            <p:cTn id="96" dur="750" fill="hold"/>
                                            <p:tgtEl>
                                              <p:spTgt spid="19"/>
                                            </p:tgtEl>
                                            <p:attrNameLst>
                                              <p:attrName>ppt_x</p:attrName>
                                              <p:attrName>ppt_y</p:attrName>
                                            </p:attrNameLst>
                                          </p:cBhvr>
                                          <p:rCtr x="885" y="-1065"/>
                                        </p:animMotion>
                                      </p:childTnLst>
                                    </p:cTn>
                                  </p:par>
                                  <p:par>
                                    <p:cTn id="97" presetID="22" presetClass="entr" presetSubtype="2" fill="hold" grpId="0" nodeType="withEffect">
                                      <p:stCondLst>
                                        <p:cond delay="1400"/>
                                      </p:stCondLst>
                                      <p:childTnLst>
                                        <p:set>
                                          <p:cBhvr>
                                            <p:cTn id="98" dur="1" fill="hold">
                                              <p:stCondLst>
                                                <p:cond delay="0"/>
                                              </p:stCondLst>
                                            </p:cTn>
                                            <p:tgtEl>
                                              <p:spTgt spid="20"/>
                                            </p:tgtEl>
                                            <p:attrNameLst>
                                              <p:attrName>style.visibility</p:attrName>
                                            </p:attrNameLst>
                                          </p:cBhvr>
                                          <p:to>
                                            <p:strVal val="visible"/>
                                          </p:to>
                                        </p:set>
                                        <p:animEffect transition="in" filter="wipe(right)">
                                          <p:cBhvr>
                                            <p:cTn id="99" dur="500"/>
                                            <p:tgtEl>
                                              <p:spTgt spid="20"/>
                                            </p:tgtEl>
                                          </p:cBhvr>
                                        </p:animEffect>
                                      </p:childTnLst>
                                    </p:cTn>
                                  </p:par>
                                  <p:par>
                                    <p:cTn id="100" presetID="42" presetClass="path" presetSubtype="0" accel="50000" decel="50000" fill="hold" grpId="1" nodeType="withEffect">
                                      <p:stCondLst>
                                        <p:cond delay="1400"/>
                                      </p:stCondLst>
                                      <p:childTnLst>
                                        <p:animMotion origin="layout" path="M -0.01472 0.02014 L -2.08333E-7 -1.48148E-6 " pathEditMode="relative" rAng="0" ptsTypes="AA">
                                          <p:cBhvr>
                                            <p:cTn id="101" dur="750" fill="hold"/>
                                            <p:tgtEl>
                                              <p:spTgt spid="20"/>
                                            </p:tgtEl>
                                            <p:attrNameLst>
                                              <p:attrName>ppt_x</p:attrName>
                                              <p:attrName>ppt_y</p:attrName>
                                            </p:attrNameLst>
                                          </p:cBhvr>
                                          <p:rCtr x="885"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3" grpId="0" animBg="1"/>
          <p:bldP spid="3" grpId="1" animBg="1"/>
          <p:bldP spid="9" grpId="0" animBg="1"/>
          <p:bldP spid="9" grpId="1" animBg="1"/>
          <p:bldP spid="10" grpId="0" animBg="1"/>
          <p:bldP spid="10" grpId="1" animBg="1"/>
          <p:bldP spid="11" grpId="0" animBg="1"/>
          <p:bldP spid="11" grpId="1" animBg="1"/>
          <p:bldP spid="12" grpId="0" animBg="1"/>
          <p:bldP spid="12" grpId="1" animBg="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39DEBAD-742B-C1A9-F53D-11960A093330}"/>
              </a:ext>
            </a:extLst>
          </p:cNvPr>
          <p:cNvSpPr/>
          <p:nvPr/>
        </p:nvSpPr>
        <p:spPr>
          <a:xfrm>
            <a:off x="5951984" y="404664"/>
            <a:ext cx="5760640" cy="5760640"/>
          </a:xfrm>
          <a:prstGeom prst="roundRect">
            <a:avLst/>
          </a:prstGeom>
          <a:gradFill>
            <a:gsLst>
              <a:gs pos="0">
                <a:schemeClr val="accent1">
                  <a:lumMod val="5000"/>
                  <a:lumOff val="95000"/>
                  <a:alpha val="0"/>
                </a:schemeClr>
              </a:gs>
              <a:gs pos="40800">
                <a:srgbClr val="8E9BBA">
                  <a:alpha val="0"/>
                </a:srgbClr>
              </a:gs>
              <a:gs pos="100000">
                <a:srgbClr val="002060"/>
              </a:gs>
            </a:gsLst>
            <a:lin ang="5400000" scaled="1"/>
          </a:gradFill>
          <a:ln>
            <a:noFill/>
          </a:ln>
          <a:effectLst>
            <a:outerShdw blurRad="127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AI-Generated Music — If Everyone Is Drake, Is Anyone? - Fundacja Mozilla">
            <a:extLst>
              <a:ext uri="{FF2B5EF4-FFF2-40B4-BE49-F238E27FC236}">
                <a16:creationId xmlns:a16="http://schemas.microsoft.com/office/drawing/2014/main" id="{94598B70-7247-605A-0B5E-BCE8212DE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FF315E7-318C-C37C-DA3C-A6B632434541}"/>
              </a:ext>
            </a:extLst>
          </p:cNvPr>
          <p:cNvSpPr/>
          <p:nvPr/>
        </p:nvSpPr>
        <p:spPr>
          <a:xfrm>
            <a:off x="-6796" y="0"/>
            <a:ext cx="12192000"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ABSTRACTION</a:t>
            </a:r>
            <a:endParaRPr lang="en-US" dirty="0"/>
          </a:p>
        </p:txBody>
      </p:sp>
      <p:grpSp>
        <p:nvGrpSpPr>
          <p:cNvPr id="13" name="Group 12">
            <a:extLst>
              <a:ext uri="{FF2B5EF4-FFF2-40B4-BE49-F238E27FC236}">
                <a16:creationId xmlns:a16="http://schemas.microsoft.com/office/drawing/2014/main" id="{C44A012A-67B8-2187-9EF5-F18AF32319D4}"/>
              </a:ext>
            </a:extLst>
          </p:cNvPr>
          <p:cNvGrpSpPr/>
          <p:nvPr/>
        </p:nvGrpSpPr>
        <p:grpSpPr>
          <a:xfrm rot="5400000">
            <a:off x="-3805018" y="-1035497"/>
            <a:ext cx="9073008" cy="8928992"/>
            <a:chOff x="-3697088" y="-1035496"/>
            <a:chExt cx="9073008" cy="8928992"/>
          </a:xfrm>
        </p:grpSpPr>
        <p:sp useBgFill="1">
          <p:nvSpPr>
            <p:cNvPr id="6" name="Flowchart: Summing Junction 5">
              <a:extLst>
                <a:ext uri="{FF2B5EF4-FFF2-40B4-BE49-F238E27FC236}">
                  <a16:creationId xmlns:a16="http://schemas.microsoft.com/office/drawing/2014/main" id="{EBAA7867-5548-BDD3-7453-616A05E15BA2}"/>
                </a:ext>
              </a:extLst>
            </p:cNvPr>
            <p:cNvSpPr/>
            <p:nvPr/>
          </p:nvSpPr>
          <p:spPr>
            <a:xfrm>
              <a:off x="-3697088" y="-1035496"/>
              <a:ext cx="9073008" cy="8928992"/>
            </a:xfrm>
            <a:prstGeom prst="flowChartSummingJunction">
              <a:avLst/>
            </a:prstGeom>
            <a:ln>
              <a:solidFill>
                <a:schemeClr val="tx1"/>
              </a:solidFill>
            </a:ln>
            <a:effectLst>
              <a:outerShdw blurRad="152400" dist="38100" sx="104000" sy="104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08DA8D5C-2567-712D-C638-2A6EEAB7CC16}"/>
                </a:ext>
              </a:extLst>
            </p:cNvPr>
            <p:cNvSpPr txBox="1"/>
            <p:nvPr/>
          </p:nvSpPr>
          <p:spPr>
            <a:xfrm rot="16200000">
              <a:off x="2108559" y="2951946"/>
              <a:ext cx="4464496" cy="954107"/>
            </a:xfrm>
            <a:prstGeom prst="rect">
              <a:avLst/>
            </a:prstGeom>
            <a:noFill/>
          </p:spPr>
          <p:txBody>
            <a:bodyPr wrap="square">
              <a:spAutoFit/>
            </a:bodyPr>
            <a:lstStyle/>
            <a:p>
              <a:pPr algn="ctr"/>
              <a:r>
                <a:rPr lang="en-GB" sz="2800" dirty="0">
                  <a:solidFill>
                    <a:schemeClr val="tx2">
                      <a:lumMod val="20000"/>
                      <a:lumOff val="80000"/>
                    </a:schemeClr>
                  </a:solidFill>
                  <a:latin typeface="Bell MT" panose="02020503060305020303" pitchFamily="18" charset="0"/>
                </a:rPr>
                <a:t>PROBLEM STATEMENT</a:t>
              </a:r>
            </a:p>
            <a:p>
              <a:pPr algn="ctr"/>
              <a:r>
                <a:rPr lang="en-GB" sz="2800" dirty="0">
                  <a:solidFill>
                    <a:schemeClr val="tx2">
                      <a:lumMod val="20000"/>
                      <a:lumOff val="80000"/>
                    </a:schemeClr>
                  </a:solidFill>
                  <a:latin typeface="Bell MT" panose="02020503060305020303" pitchFamily="18" charset="0"/>
                </a:rPr>
                <a:t>2</a:t>
              </a:r>
              <a:endParaRPr lang="en-US" sz="2800" dirty="0">
                <a:solidFill>
                  <a:schemeClr val="tx2">
                    <a:lumMod val="20000"/>
                    <a:lumOff val="80000"/>
                  </a:schemeClr>
                </a:solidFill>
                <a:latin typeface="Bell MT" panose="02020503060305020303" pitchFamily="18" charset="0"/>
              </a:endParaRPr>
            </a:p>
          </p:txBody>
        </p:sp>
        <p:sp>
          <p:nvSpPr>
            <p:cNvPr id="9" name="TextBox 8">
              <a:extLst>
                <a:ext uri="{FF2B5EF4-FFF2-40B4-BE49-F238E27FC236}">
                  <a16:creationId xmlns:a16="http://schemas.microsoft.com/office/drawing/2014/main" id="{00322D11-B8DF-38BD-3DA5-B01ACE7BB820}"/>
                </a:ext>
              </a:extLst>
            </p:cNvPr>
            <p:cNvSpPr txBox="1"/>
            <p:nvPr/>
          </p:nvSpPr>
          <p:spPr>
            <a:xfrm>
              <a:off x="-1255662" y="6692051"/>
              <a:ext cx="4464496" cy="954107"/>
            </a:xfrm>
            <a:prstGeom prst="rect">
              <a:avLst/>
            </a:prstGeom>
            <a:noFill/>
          </p:spPr>
          <p:txBody>
            <a:bodyPr wrap="square">
              <a:spAutoFit/>
            </a:bodyPr>
            <a:lstStyle/>
            <a:p>
              <a:pPr algn="ctr"/>
              <a:r>
                <a:rPr lang="en-GB" sz="2800" dirty="0">
                  <a:solidFill>
                    <a:schemeClr val="bg1"/>
                  </a:solidFill>
                  <a:latin typeface="Bell MT" panose="02020503060305020303" pitchFamily="18" charset="0"/>
                </a:rPr>
                <a:t>PROBLEM STATEMENT</a:t>
              </a:r>
            </a:p>
            <a:p>
              <a:pPr algn="ctr"/>
              <a:r>
                <a:rPr lang="en-GB" sz="2800" dirty="0">
                  <a:solidFill>
                    <a:schemeClr val="bg1"/>
                  </a:solidFill>
                  <a:latin typeface="Bell MT" panose="02020503060305020303" pitchFamily="18" charset="0"/>
                </a:rPr>
                <a:t>3 </a:t>
              </a:r>
              <a:endParaRPr lang="en-US" sz="2800" dirty="0">
                <a:solidFill>
                  <a:schemeClr val="bg1"/>
                </a:solidFill>
                <a:latin typeface="Bell MT" panose="02020503060305020303" pitchFamily="18" charset="0"/>
              </a:endParaRPr>
            </a:p>
          </p:txBody>
        </p:sp>
        <p:sp>
          <p:nvSpPr>
            <p:cNvPr id="10" name="TextBox 9">
              <a:extLst>
                <a:ext uri="{FF2B5EF4-FFF2-40B4-BE49-F238E27FC236}">
                  <a16:creationId xmlns:a16="http://schemas.microsoft.com/office/drawing/2014/main" id="{6ECA22AD-F73C-6E39-B6DD-F8470EF2F453}"/>
                </a:ext>
              </a:extLst>
            </p:cNvPr>
            <p:cNvSpPr txBox="1"/>
            <p:nvPr/>
          </p:nvSpPr>
          <p:spPr>
            <a:xfrm rot="10800000">
              <a:off x="-1392832" y="-788161"/>
              <a:ext cx="4464496" cy="954107"/>
            </a:xfrm>
            <a:prstGeom prst="rect">
              <a:avLst/>
            </a:prstGeom>
            <a:noFill/>
          </p:spPr>
          <p:txBody>
            <a:bodyPr wrap="square">
              <a:spAutoFit/>
            </a:bodyPr>
            <a:lstStyle/>
            <a:p>
              <a:pPr algn="ctr"/>
              <a:r>
                <a:rPr lang="en-GB" sz="2800" dirty="0">
                  <a:solidFill>
                    <a:schemeClr val="bg1"/>
                  </a:solidFill>
                  <a:latin typeface="Bell MT" panose="02020503060305020303" pitchFamily="18" charset="0"/>
                </a:rPr>
                <a:t>PROBLEM STATEMENT</a:t>
              </a:r>
            </a:p>
            <a:p>
              <a:pPr algn="ctr"/>
              <a:r>
                <a:rPr lang="en-GB" sz="2800" dirty="0">
                  <a:solidFill>
                    <a:schemeClr val="bg1"/>
                  </a:solidFill>
                  <a:latin typeface="Bell MT" panose="02020503060305020303" pitchFamily="18" charset="0"/>
                </a:rPr>
                <a:t>1 </a:t>
              </a:r>
              <a:endParaRPr lang="en-US" sz="2800" dirty="0">
                <a:solidFill>
                  <a:schemeClr val="bg1"/>
                </a:solidFill>
                <a:latin typeface="Bell MT" panose="02020503060305020303" pitchFamily="18" charset="0"/>
              </a:endParaRPr>
            </a:p>
          </p:txBody>
        </p:sp>
      </p:grpSp>
      <p:sp useBgFill="1">
        <p:nvSpPr>
          <p:cNvPr id="11" name="Flowchart: Connector 10">
            <a:extLst>
              <a:ext uri="{FF2B5EF4-FFF2-40B4-BE49-F238E27FC236}">
                <a16:creationId xmlns:a16="http://schemas.microsoft.com/office/drawing/2014/main" id="{8CEEB134-8AD0-ABD3-7D6E-92F65CBBE5B5}"/>
              </a:ext>
            </a:extLst>
          </p:cNvPr>
          <p:cNvSpPr/>
          <p:nvPr/>
        </p:nvSpPr>
        <p:spPr>
          <a:xfrm>
            <a:off x="-1627798" y="1016732"/>
            <a:ext cx="4752528" cy="4536504"/>
          </a:xfrm>
          <a:prstGeom prst="flowChartConnector">
            <a:avLst/>
          </a:prstGeom>
          <a:ln>
            <a:solidFill>
              <a:schemeClr val="tx1"/>
            </a:solidFill>
          </a:ln>
          <a:effectLst>
            <a:outerShdw blurRad="152400" dist="38100" sx="103000" sy="103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base">
            <a:extLst>
              <a:ext uri="{FF2B5EF4-FFF2-40B4-BE49-F238E27FC236}">
                <a16:creationId xmlns:a16="http://schemas.microsoft.com/office/drawing/2014/main" id="{D6CEB0E1-B6B5-9EA9-F028-D938B8D547BE}"/>
              </a:ext>
            </a:extLst>
          </p:cNvPr>
          <p:cNvSpPr/>
          <p:nvPr/>
        </p:nvSpPr>
        <p:spPr>
          <a:xfrm>
            <a:off x="0" y="6597352"/>
            <a:ext cx="12192000" cy="26064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rogress bar">
            <a:extLst>
              <a:ext uri="{FF2B5EF4-FFF2-40B4-BE49-F238E27FC236}">
                <a16:creationId xmlns:a16="http://schemas.microsoft.com/office/drawing/2014/main" id="{FC4EBFA5-D169-4782-AC24-898B08279BBC}"/>
              </a:ext>
            </a:extLst>
          </p:cNvPr>
          <p:cNvSpPr/>
          <p:nvPr/>
        </p:nvSpPr>
        <p:spPr>
          <a:xfrm>
            <a:off x="0" y="6597351"/>
            <a:ext cx="7204807" cy="269304"/>
          </a:xfrm>
          <a:prstGeom prst="rect">
            <a:avLst/>
          </a:prstGeom>
          <a:gradFill flip="none" rotWithShape="1">
            <a:gsLst>
              <a:gs pos="50000">
                <a:schemeClr val="accent4"/>
              </a:gs>
              <a:gs pos="0">
                <a:schemeClr val="accent3"/>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0923D54-7763-9E84-E1D0-EAC5A05671D0}"/>
              </a:ext>
            </a:extLst>
          </p:cNvPr>
          <p:cNvSpPr txBox="1"/>
          <p:nvPr/>
        </p:nvSpPr>
        <p:spPr>
          <a:xfrm>
            <a:off x="6197066" y="365754"/>
            <a:ext cx="5270012" cy="830997"/>
          </a:xfrm>
          <a:prstGeom prst="rect">
            <a:avLst/>
          </a:prstGeom>
          <a:noFill/>
        </p:spPr>
        <p:txBody>
          <a:bodyPr wrap="square" rtlCol="0">
            <a:spAutoFit/>
          </a:bodyPr>
          <a:lstStyle/>
          <a:p>
            <a:r>
              <a:rPr lang="en-IN" sz="2400" b="1" i="0" dirty="0">
                <a:solidFill>
                  <a:srgbClr val="DCD9D4"/>
                </a:solidFill>
                <a:effectLst/>
                <a:latin typeface="Bodoni MT" panose="02070603080606020203" pitchFamily="18" charset="0"/>
              </a:rPr>
              <a:t>Accurate Genre Prediction for Diverse Datasets:</a:t>
            </a:r>
            <a:endParaRPr lang="en-IN" sz="2400" b="1" dirty="0">
              <a:solidFill>
                <a:schemeClr val="bg1"/>
              </a:solidFill>
              <a:latin typeface="Bodoni MT" panose="02070603080606020203" pitchFamily="18" charset="0"/>
            </a:endParaRPr>
          </a:p>
        </p:txBody>
      </p:sp>
      <p:sp>
        <p:nvSpPr>
          <p:cNvPr id="20" name="TextBox 19">
            <a:extLst>
              <a:ext uri="{FF2B5EF4-FFF2-40B4-BE49-F238E27FC236}">
                <a16:creationId xmlns:a16="http://schemas.microsoft.com/office/drawing/2014/main" id="{9AA0465F-D90F-DF1E-0C07-1356B2F2C25C}"/>
              </a:ext>
            </a:extLst>
          </p:cNvPr>
          <p:cNvSpPr txBox="1"/>
          <p:nvPr/>
        </p:nvSpPr>
        <p:spPr>
          <a:xfrm>
            <a:off x="6197066" y="1266304"/>
            <a:ext cx="5270012" cy="1631216"/>
          </a:xfrm>
          <a:prstGeom prst="rect">
            <a:avLst/>
          </a:prstGeom>
          <a:noFill/>
        </p:spPr>
        <p:txBody>
          <a:bodyPr wrap="square" rtlCol="0">
            <a:spAutoFit/>
          </a:bodyPr>
          <a:lstStyle/>
          <a:p>
            <a:r>
              <a:rPr lang="en-US" sz="2000" b="0" i="0" dirty="0">
                <a:solidFill>
                  <a:srgbClr val="DCD9D4"/>
                </a:solidFill>
                <a:effectLst/>
                <a:latin typeface="Bell MT" panose="02020503060305020303" pitchFamily="18" charset="0"/>
              </a:rPr>
              <a:t>Develop a machine learning model capable of classifying music genres with high accuracy across a diverse set of genres and artists. This model should handle complex variations in audio features that define each genre.</a:t>
            </a:r>
            <a:endParaRPr lang="en-IN" sz="2000" dirty="0">
              <a:solidFill>
                <a:schemeClr val="bg1"/>
              </a:solidFill>
              <a:latin typeface="Bell MT" panose="02020503060305020303" pitchFamily="18" charset="0"/>
            </a:endParaRPr>
          </a:p>
        </p:txBody>
      </p:sp>
      <p:sp>
        <p:nvSpPr>
          <p:cNvPr id="21" name="TextBox 20">
            <a:extLst>
              <a:ext uri="{FF2B5EF4-FFF2-40B4-BE49-F238E27FC236}">
                <a16:creationId xmlns:a16="http://schemas.microsoft.com/office/drawing/2014/main" id="{9E2F5EF8-D61A-6950-E00C-C6D54E0E5F3B}"/>
              </a:ext>
            </a:extLst>
          </p:cNvPr>
          <p:cNvSpPr txBox="1"/>
          <p:nvPr/>
        </p:nvSpPr>
        <p:spPr>
          <a:xfrm>
            <a:off x="5955294" y="2974836"/>
            <a:ext cx="6089204" cy="3416320"/>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DCD9D4"/>
                </a:solidFill>
                <a:effectLst/>
                <a:latin typeface="Bell MT" panose="02020503060305020303" pitchFamily="18" charset="0"/>
              </a:rPr>
              <a:t> Use a combination of deep learning models such as Convolutional Neural Networks (CNNs) and Recurrent Neural Networks (RNNs) to capture both temporal and spectral features of music. CNNs can analyze the spectral characteristics (e.g., </a:t>
            </a:r>
            <a:r>
              <a:rPr lang="en-US" b="0" i="0" dirty="0" err="1">
                <a:solidFill>
                  <a:srgbClr val="DCD9D4"/>
                </a:solidFill>
                <a:effectLst/>
                <a:latin typeface="Bell MT" panose="02020503060305020303" pitchFamily="18" charset="0"/>
              </a:rPr>
              <a:t>mel</a:t>
            </a:r>
            <a:r>
              <a:rPr lang="en-US" b="0" i="0" dirty="0">
                <a:solidFill>
                  <a:srgbClr val="DCD9D4"/>
                </a:solidFill>
                <a:effectLst/>
                <a:latin typeface="Bell MT" panose="02020503060305020303" pitchFamily="18" charset="0"/>
              </a:rPr>
              <a:t> spectrograms) to capture genre-defining attributes, while RNNs (e.g., LSTM layers) can capture the sequential patterns in the audio. </a:t>
            </a:r>
          </a:p>
          <a:p>
            <a:pPr marL="285750" indent="-285750">
              <a:buFont typeface="Arial" panose="020B0604020202020204" pitchFamily="34" charset="0"/>
              <a:buChar char="•"/>
            </a:pPr>
            <a:r>
              <a:rPr lang="en-US" b="0" i="0" dirty="0">
                <a:solidFill>
                  <a:srgbClr val="DCD9D4"/>
                </a:solidFill>
                <a:effectLst/>
                <a:latin typeface="Bell MT" panose="02020503060305020303" pitchFamily="18" charset="0"/>
              </a:rPr>
              <a:t>Training on a large, genre-diverse dataset helps the model generalize across genres. </a:t>
            </a:r>
          </a:p>
          <a:p>
            <a:pPr marL="285750" indent="-285750">
              <a:buFont typeface="Arial" panose="020B0604020202020204" pitchFamily="34" charset="0"/>
              <a:buChar char="•"/>
            </a:pPr>
            <a:r>
              <a:rPr lang="en-US" b="0" i="0" dirty="0">
                <a:solidFill>
                  <a:srgbClr val="DCD9D4"/>
                </a:solidFill>
                <a:effectLst/>
                <a:latin typeface="Bell MT" panose="02020503060305020303" pitchFamily="18" charset="0"/>
              </a:rPr>
              <a:t>Regularization techniques (like dropout) and data augmentation (pitch shifting, tempo changes) can be applied to increase model robustness to variations within genres.</a:t>
            </a:r>
            <a:endParaRPr lang="en-IN" dirty="0">
              <a:solidFill>
                <a:schemeClr val="bg1"/>
              </a:solidFill>
              <a:latin typeface="Bell MT" panose="02020503060305020303" pitchFamily="18" charset="0"/>
            </a:endParaRPr>
          </a:p>
        </p:txBody>
      </p:sp>
    </p:spTree>
    <p:extLst>
      <p:ext uri="{BB962C8B-B14F-4D97-AF65-F5344CB8AC3E}">
        <p14:creationId xmlns:p14="http://schemas.microsoft.com/office/powerpoint/2010/main" val="1061736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alpha val="90000"/>
          </a:schemeClr>
        </a:solidFill>
        <a:effectLst/>
      </p:bgPr>
    </p:bg>
    <p:spTree>
      <p:nvGrpSpPr>
        <p:cNvPr id="1" name="">
          <a:extLst>
            <a:ext uri="{FF2B5EF4-FFF2-40B4-BE49-F238E27FC236}">
              <a16:creationId xmlns:a16="http://schemas.microsoft.com/office/drawing/2014/main" id="{A272572E-45B9-C098-B50E-6338DB96C0D4}"/>
            </a:ext>
          </a:extLst>
        </p:cNvPr>
        <p:cNvGrpSpPr/>
        <p:nvPr/>
      </p:nvGrpSpPr>
      <p:grpSpPr>
        <a:xfrm>
          <a:off x="0" y="0"/>
          <a:ext cx="0" cy="0"/>
          <a:chOff x="0" y="0"/>
          <a:chExt cx="0" cy="0"/>
        </a:xfrm>
      </p:grpSpPr>
      <p:pic>
        <p:nvPicPr>
          <p:cNvPr id="2050" name="Picture 2" descr="AI-Generated Music — If Everyone Is Drake, Is Anyone? - Fundacja Mozilla">
            <a:extLst>
              <a:ext uri="{FF2B5EF4-FFF2-40B4-BE49-F238E27FC236}">
                <a16:creationId xmlns:a16="http://schemas.microsoft.com/office/drawing/2014/main" id="{72C6AE42-82BE-08FE-CA9C-9368D4D9B1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CB6C5D7-59B6-462F-D22C-DAF9936BAA71}"/>
              </a:ext>
            </a:extLst>
          </p:cNvPr>
          <p:cNvSpPr/>
          <p:nvPr/>
        </p:nvSpPr>
        <p:spPr>
          <a:xfrm>
            <a:off x="-6796" y="0"/>
            <a:ext cx="12192000" cy="685800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45FD775C-CF34-55BA-7DCB-A4101EF9587A}"/>
              </a:ext>
            </a:extLst>
          </p:cNvPr>
          <p:cNvGrpSpPr/>
          <p:nvPr/>
        </p:nvGrpSpPr>
        <p:grpSpPr>
          <a:xfrm>
            <a:off x="-3625080" y="-1251520"/>
            <a:ext cx="8928992" cy="9073008"/>
            <a:chOff x="-3625080" y="-1107504"/>
            <a:chExt cx="8928992" cy="9073008"/>
          </a:xfrm>
        </p:grpSpPr>
        <p:sp useBgFill="1">
          <p:nvSpPr>
            <p:cNvPr id="6" name="Flowchart: Summing Junction 5">
              <a:extLst>
                <a:ext uri="{FF2B5EF4-FFF2-40B4-BE49-F238E27FC236}">
                  <a16:creationId xmlns:a16="http://schemas.microsoft.com/office/drawing/2014/main" id="{1683D530-A849-EA4E-A15D-FFCB25BFC5E5}"/>
                </a:ext>
              </a:extLst>
            </p:cNvPr>
            <p:cNvSpPr/>
            <p:nvPr/>
          </p:nvSpPr>
          <p:spPr>
            <a:xfrm rot="5400000">
              <a:off x="-3697088" y="-1035496"/>
              <a:ext cx="9073008" cy="8928992"/>
            </a:xfrm>
            <a:prstGeom prst="flowChartSummingJunction">
              <a:avLst/>
            </a:prstGeom>
            <a:ln>
              <a:solidFill>
                <a:schemeClr val="tx1"/>
              </a:solidFill>
            </a:ln>
            <a:effectLst>
              <a:outerShdw blurRad="152400" dist="38100" sx="104000" sy="104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BD78A1BC-B2AC-F43B-BE80-1B6EF0B1A049}"/>
                </a:ext>
              </a:extLst>
            </p:cNvPr>
            <p:cNvSpPr txBox="1"/>
            <p:nvPr/>
          </p:nvSpPr>
          <p:spPr>
            <a:xfrm rot="16200000">
              <a:off x="2108559" y="2951946"/>
              <a:ext cx="4464496" cy="954107"/>
            </a:xfrm>
            <a:prstGeom prst="rect">
              <a:avLst/>
            </a:prstGeom>
            <a:noFill/>
          </p:spPr>
          <p:txBody>
            <a:bodyPr wrap="square">
              <a:spAutoFit/>
            </a:bodyPr>
            <a:lstStyle/>
            <a:p>
              <a:pPr algn="ctr"/>
              <a:r>
                <a:rPr lang="en-GB" sz="2800" dirty="0">
                  <a:solidFill>
                    <a:schemeClr val="tx2">
                      <a:lumMod val="20000"/>
                      <a:lumOff val="80000"/>
                    </a:schemeClr>
                  </a:solidFill>
                  <a:latin typeface="Bell MT" panose="02020503060305020303" pitchFamily="18" charset="0"/>
                </a:rPr>
                <a:t>PROBLEM STATEMENT</a:t>
              </a:r>
            </a:p>
            <a:p>
              <a:pPr algn="ctr"/>
              <a:r>
                <a:rPr lang="en-GB" sz="2800" dirty="0">
                  <a:solidFill>
                    <a:schemeClr val="tx2">
                      <a:lumMod val="20000"/>
                      <a:lumOff val="80000"/>
                    </a:schemeClr>
                  </a:solidFill>
                  <a:latin typeface="Bell MT" panose="02020503060305020303" pitchFamily="18" charset="0"/>
                </a:rPr>
                <a:t>2</a:t>
              </a:r>
              <a:endParaRPr lang="en-US" sz="2800" dirty="0">
                <a:solidFill>
                  <a:schemeClr val="tx2">
                    <a:lumMod val="20000"/>
                    <a:lumOff val="80000"/>
                  </a:schemeClr>
                </a:solidFill>
                <a:latin typeface="Bell MT" panose="02020503060305020303" pitchFamily="18" charset="0"/>
              </a:endParaRPr>
            </a:p>
          </p:txBody>
        </p:sp>
        <p:sp>
          <p:nvSpPr>
            <p:cNvPr id="9" name="TextBox 8">
              <a:extLst>
                <a:ext uri="{FF2B5EF4-FFF2-40B4-BE49-F238E27FC236}">
                  <a16:creationId xmlns:a16="http://schemas.microsoft.com/office/drawing/2014/main" id="{D8F3F62C-97BF-6DA6-3E94-DFDDEA6BFC1B}"/>
                </a:ext>
              </a:extLst>
            </p:cNvPr>
            <p:cNvSpPr txBox="1"/>
            <p:nvPr/>
          </p:nvSpPr>
          <p:spPr>
            <a:xfrm>
              <a:off x="-1255662" y="6692051"/>
              <a:ext cx="4464496" cy="954107"/>
            </a:xfrm>
            <a:prstGeom prst="rect">
              <a:avLst/>
            </a:prstGeom>
            <a:noFill/>
          </p:spPr>
          <p:txBody>
            <a:bodyPr wrap="square">
              <a:spAutoFit/>
            </a:bodyPr>
            <a:lstStyle/>
            <a:p>
              <a:pPr algn="ctr"/>
              <a:r>
                <a:rPr lang="en-GB" sz="2800" dirty="0">
                  <a:solidFill>
                    <a:schemeClr val="bg1"/>
                  </a:solidFill>
                  <a:latin typeface="Bell MT" panose="02020503060305020303" pitchFamily="18" charset="0"/>
                </a:rPr>
                <a:t>PROBLEM STATEMENT</a:t>
              </a:r>
            </a:p>
            <a:p>
              <a:pPr algn="ctr"/>
              <a:r>
                <a:rPr lang="en-GB" sz="2800" dirty="0">
                  <a:solidFill>
                    <a:schemeClr val="bg1"/>
                  </a:solidFill>
                  <a:latin typeface="Bell MT" panose="02020503060305020303" pitchFamily="18" charset="0"/>
                </a:rPr>
                <a:t>3 </a:t>
              </a:r>
              <a:endParaRPr lang="en-US" sz="2800" dirty="0">
                <a:solidFill>
                  <a:schemeClr val="bg1"/>
                </a:solidFill>
                <a:latin typeface="Bell MT" panose="02020503060305020303" pitchFamily="18" charset="0"/>
              </a:endParaRPr>
            </a:p>
          </p:txBody>
        </p:sp>
        <p:sp>
          <p:nvSpPr>
            <p:cNvPr id="10" name="TextBox 9">
              <a:extLst>
                <a:ext uri="{FF2B5EF4-FFF2-40B4-BE49-F238E27FC236}">
                  <a16:creationId xmlns:a16="http://schemas.microsoft.com/office/drawing/2014/main" id="{0477C28F-3CA9-9737-1C0A-F91769454F30}"/>
                </a:ext>
              </a:extLst>
            </p:cNvPr>
            <p:cNvSpPr txBox="1"/>
            <p:nvPr/>
          </p:nvSpPr>
          <p:spPr>
            <a:xfrm rot="10800000">
              <a:off x="-1392832" y="-939945"/>
              <a:ext cx="4464496" cy="954107"/>
            </a:xfrm>
            <a:prstGeom prst="rect">
              <a:avLst/>
            </a:prstGeom>
            <a:noFill/>
          </p:spPr>
          <p:txBody>
            <a:bodyPr wrap="square">
              <a:spAutoFit/>
            </a:bodyPr>
            <a:lstStyle/>
            <a:p>
              <a:pPr algn="ctr"/>
              <a:r>
                <a:rPr lang="en-GB" sz="2800" dirty="0">
                  <a:solidFill>
                    <a:schemeClr val="bg1"/>
                  </a:solidFill>
                  <a:latin typeface="Bell MT" panose="02020503060305020303" pitchFamily="18" charset="0"/>
                </a:rPr>
                <a:t>PROBLEM STATEMENT</a:t>
              </a:r>
            </a:p>
            <a:p>
              <a:pPr algn="ctr"/>
              <a:r>
                <a:rPr lang="en-GB" sz="2800" dirty="0">
                  <a:solidFill>
                    <a:schemeClr val="bg1"/>
                  </a:solidFill>
                  <a:latin typeface="Bell MT" panose="02020503060305020303" pitchFamily="18" charset="0"/>
                </a:rPr>
                <a:t>1 </a:t>
              </a:r>
              <a:endParaRPr lang="en-US" sz="2800" dirty="0">
                <a:solidFill>
                  <a:schemeClr val="bg1"/>
                </a:solidFill>
                <a:latin typeface="Bell MT" panose="02020503060305020303" pitchFamily="18" charset="0"/>
              </a:endParaRPr>
            </a:p>
          </p:txBody>
        </p:sp>
      </p:grpSp>
      <p:sp useBgFill="1">
        <p:nvSpPr>
          <p:cNvPr id="11" name="Flowchart: Connector 10">
            <a:extLst>
              <a:ext uri="{FF2B5EF4-FFF2-40B4-BE49-F238E27FC236}">
                <a16:creationId xmlns:a16="http://schemas.microsoft.com/office/drawing/2014/main" id="{0D825B7D-0FAA-1D10-7AD8-C408985F62CE}"/>
              </a:ext>
            </a:extLst>
          </p:cNvPr>
          <p:cNvSpPr/>
          <p:nvPr/>
        </p:nvSpPr>
        <p:spPr>
          <a:xfrm rot="3596820">
            <a:off x="-1692524" y="1030425"/>
            <a:ext cx="4752528" cy="4536504"/>
          </a:xfrm>
          <a:prstGeom prst="flowChartConnector">
            <a:avLst/>
          </a:prstGeom>
          <a:ln>
            <a:solidFill>
              <a:schemeClr val="tx1"/>
            </a:solidFill>
          </a:ln>
          <a:effectLst>
            <a:outerShdw blurRad="152400" dist="38100" sx="103000" sy="103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base">
            <a:extLst>
              <a:ext uri="{FF2B5EF4-FFF2-40B4-BE49-F238E27FC236}">
                <a16:creationId xmlns:a16="http://schemas.microsoft.com/office/drawing/2014/main" id="{82EA3894-BBEF-1376-2C97-DD2BA6FC4F6F}"/>
              </a:ext>
            </a:extLst>
          </p:cNvPr>
          <p:cNvSpPr/>
          <p:nvPr/>
        </p:nvSpPr>
        <p:spPr>
          <a:xfrm>
            <a:off x="0" y="6597352"/>
            <a:ext cx="12192000" cy="26064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rogress bar">
            <a:extLst>
              <a:ext uri="{FF2B5EF4-FFF2-40B4-BE49-F238E27FC236}">
                <a16:creationId xmlns:a16="http://schemas.microsoft.com/office/drawing/2014/main" id="{CB584781-FCE4-FA9C-A5DB-004FA1BBF345}"/>
              </a:ext>
            </a:extLst>
          </p:cNvPr>
          <p:cNvSpPr/>
          <p:nvPr/>
        </p:nvSpPr>
        <p:spPr>
          <a:xfrm>
            <a:off x="0" y="6597351"/>
            <a:ext cx="8112224" cy="260647"/>
          </a:xfrm>
          <a:prstGeom prst="rect">
            <a:avLst/>
          </a:prstGeom>
          <a:gradFill flip="none" rotWithShape="1">
            <a:gsLst>
              <a:gs pos="50000">
                <a:schemeClr val="accent4"/>
              </a:gs>
              <a:gs pos="0">
                <a:schemeClr val="accent3"/>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6532785-5A2C-B505-3FD3-494003A2BBF2}"/>
              </a:ext>
            </a:extLst>
          </p:cNvPr>
          <p:cNvSpPr txBox="1"/>
          <p:nvPr/>
        </p:nvSpPr>
        <p:spPr>
          <a:xfrm>
            <a:off x="5810273" y="312496"/>
            <a:ext cx="5868570" cy="830997"/>
          </a:xfrm>
          <a:prstGeom prst="rect">
            <a:avLst/>
          </a:prstGeom>
          <a:noFill/>
        </p:spPr>
        <p:txBody>
          <a:bodyPr wrap="square" rtlCol="0">
            <a:spAutoFit/>
          </a:bodyPr>
          <a:lstStyle/>
          <a:p>
            <a:r>
              <a:rPr lang="en-US" sz="2400" b="1" dirty="0">
                <a:solidFill>
                  <a:schemeClr val="bg1">
                    <a:lumMod val="95000"/>
                  </a:schemeClr>
                </a:solidFill>
                <a:latin typeface="Bodoni MT" panose="02070603080606020203" pitchFamily="18" charset="0"/>
              </a:rPr>
              <a:t>Real-Time Genre Detection for Streaming Platforms</a:t>
            </a:r>
            <a:r>
              <a:rPr lang="en-US" sz="2400" dirty="0">
                <a:solidFill>
                  <a:schemeClr val="bg1">
                    <a:lumMod val="95000"/>
                  </a:schemeClr>
                </a:solidFill>
                <a:latin typeface="Bodoni MT" panose="02070603080606020203" pitchFamily="18" charset="0"/>
              </a:rPr>
              <a:t>:</a:t>
            </a:r>
            <a:endParaRPr lang="en-IN" sz="2400" dirty="0">
              <a:solidFill>
                <a:schemeClr val="bg1">
                  <a:lumMod val="95000"/>
                </a:schemeClr>
              </a:solidFill>
              <a:latin typeface="Bodoni MT" panose="02070603080606020203" pitchFamily="18" charset="0"/>
            </a:endParaRPr>
          </a:p>
        </p:txBody>
      </p:sp>
      <p:sp>
        <p:nvSpPr>
          <p:cNvPr id="14" name="TextBox 13">
            <a:extLst>
              <a:ext uri="{FF2B5EF4-FFF2-40B4-BE49-F238E27FC236}">
                <a16:creationId xmlns:a16="http://schemas.microsoft.com/office/drawing/2014/main" id="{5F5552F8-EAAA-C839-F4F2-DA68E6EDA65C}"/>
              </a:ext>
            </a:extLst>
          </p:cNvPr>
          <p:cNvSpPr txBox="1"/>
          <p:nvPr/>
        </p:nvSpPr>
        <p:spPr>
          <a:xfrm>
            <a:off x="5877594" y="2276872"/>
            <a:ext cx="6089204" cy="369332"/>
          </a:xfrm>
          <a:prstGeom prst="rect">
            <a:avLst/>
          </a:prstGeom>
          <a:noFill/>
        </p:spPr>
        <p:txBody>
          <a:bodyPr wrap="square" rtlCol="0">
            <a:spAutoFit/>
          </a:bodyPr>
          <a:lstStyle/>
          <a:p>
            <a:pPr marL="285750" indent="-285750">
              <a:buFont typeface="Courier New" panose="02070309020205020404" pitchFamily="49" charset="0"/>
              <a:buChar char="o"/>
            </a:pPr>
            <a:endParaRPr lang="en-IN" dirty="0">
              <a:solidFill>
                <a:schemeClr val="bg1"/>
              </a:solidFill>
              <a:latin typeface="Bell MT" panose="02020503060305020303" pitchFamily="18" charset="0"/>
            </a:endParaRPr>
          </a:p>
        </p:txBody>
      </p:sp>
      <p:sp>
        <p:nvSpPr>
          <p:cNvPr id="17" name="TextBox 16">
            <a:extLst>
              <a:ext uri="{FF2B5EF4-FFF2-40B4-BE49-F238E27FC236}">
                <a16:creationId xmlns:a16="http://schemas.microsoft.com/office/drawing/2014/main" id="{DFD969DA-3EA5-EB83-E551-6F38B3DBBE4C}"/>
              </a:ext>
            </a:extLst>
          </p:cNvPr>
          <p:cNvSpPr txBox="1"/>
          <p:nvPr/>
        </p:nvSpPr>
        <p:spPr>
          <a:xfrm>
            <a:off x="5810274" y="1186882"/>
            <a:ext cx="5868569" cy="1631216"/>
          </a:xfrm>
          <a:prstGeom prst="rect">
            <a:avLst/>
          </a:prstGeom>
          <a:noFill/>
        </p:spPr>
        <p:txBody>
          <a:bodyPr wrap="square" rtlCol="0">
            <a:spAutoFit/>
          </a:bodyPr>
          <a:lstStyle/>
          <a:p>
            <a:r>
              <a:rPr lang="en-US" sz="2000" dirty="0">
                <a:solidFill>
                  <a:schemeClr val="bg1">
                    <a:lumMod val="95000"/>
                  </a:schemeClr>
                </a:solidFill>
                <a:latin typeface="Bell MT" panose="02020503060305020303" pitchFamily="18" charset="0"/>
              </a:rPr>
              <a:t>Create a low-latency genre classification model that can operate in real-time on streaming platforms. This involves balancing computational efficiency with accuracy to ensure seamless genre tagging without impacting user experience.</a:t>
            </a:r>
            <a:endParaRPr lang="en-IN" sz="2000" dirty="0">
              <a:solidFill>
                <a:schemeClr val="bg1">
                  <a:lumMod val="95000"/>
                </a:schemeClr>
              </a:solidFill>
              <a:latin typeface="Bell MT" panose="02020503060305020303" pitchFamily="18" charset="0"/>
            </a:endParaRPr>
          </a:p>
        </p:txBody>
      </p:sp>
      <p:sp>
        <p:nvSpPr>
          <p:cNvPr id="18" name="TextBox 17">
            <a:extLst>
              <a:ext uri="{FF2B5EF4-FFF2-40B4-BE49-F238E27FC236}">
                <a16:creationId xmlns:a16="http://schemas.microsoft.com/office/drawing/2014/main" id="{D78378B0-124F-BD20-DC22-56C460744317}"/>
              </a:ext>
            </a:extLst>
          </p:cNvPr>
          <p:cNvSpPr txBox="1"/>
          <p:nvPr/>
        </p:nvSpPr>
        <p:spPr>
          <a:xfrm>
            <a:off x="5809315" y="2947951"/>
            <a:ext cx="5868569" cy="341632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95000"/>
                  </a:schemeClr>
                </a:solidFill>
                <a:latin typeface="Bell MT" panose="02020503060305020303" pitchFamily="18" charset="0"/>
              </a:rPr>
              <a:t>Optimize a CNN-based model for genre classification by using smaller network architectures or model pruning techniques to achieve faster inference times. Tools like TensorFlow Lite or </a:t>
            </a:r>
            <a:r>
              <a:rPr lang="en-US" dirty="0" err="1">
                <a:solidFill>
                  <a:schemeClr val="bg1">
                    <a:lumMod val="95000"/>
                  </a:schemeClr>
                </a:solidFill>
                <a:latin typeface="Bell MT" panose="02020503060305020303" pitchFamily="18" charset="0"/>
              </a:rPr>
              <a:t>PyTorch</a:t>
            </a:r>
            <a:r>
              <a:rPr lang="en-US" dirty="0">
                <a:solidFill>
                  <a:schemeClr val="bg1">
                    <a:lumMod val="95000"/>
                  </a:schemeClr>
                </a:solidFill>
                <a:latin typeface="Bell MT" panose="02020503060305020303" pitchFamily="18" charset="0"/>
              </a:rPr>
              <a:t> Mobile can enable efficient deployment of lightweight models on edge devices or streaming servers.</a:t>
            </a:r>
          </a:p>
          <a:p>
            <a:pPr marL="285750" indent="-285750">
              <a:buFont typeface="Arial" panose="020B0604020202020204" pitchFamily="34" charset="0"/>
              <a:buChar char="•"/>
            </a:pPr>
            <a:r>
              <a:rPr lang="en-US" dirty="0">
                <a:solidFill>
                  <a:schemeClr val="bg1">
                    <a:lumMod val="95000"/>
                  </a:schemeClr>
                </a:solidFill>
                <a:latin typeface="Bell MT" panose="02020503060305020303" pitchFamily="18" charset="0"/>
              </a:rPr>
              <a:t> Additionally, using sliding window techniques allows for processing short audio clips continuously, providing real-time genre updates. Performance improvements can also be achieved with quantization (reducing model size) and by focusing on key audio features (e.g., MFCCs, chroma) that are computationally lighter.</a:t>
            </a:r>
            <a:endParaRPr lang="en-IN" dirty="0">
              <a:solidFill>
                <a:schemeClr val="bg1">
                  <a:lumMod val="95000"/>
                </a:schemeClr>
              </a:solidFill>
              <a:latin typeface="Bell MT" panose="02020503060305020303" pitchFamily="18" charset="0"/>
            </a:endParaRPr>
          </a:p>
        </p:txBody>
      </p:sp>
    </p:spTree>
    <p:extLst>
      <p:ext uri="{BB962C8B-B14F-4D97-AF65-F5344CB8AC3E}">
        <p14:creationId xmlns:p14="http://schemas.microsoft.com/office/powerpoint/2010/main" val="3446665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D894B-9A09-2E74-9F5C-29D4395E33CF}"/>
            </a:ext>
          </a:extLst>
        </p:cNvPr>
        <p:cNvGrpSpPr/>
        <p:nvPr/>
      </p:nvGrpSpPr>
      <p:grpSpPr>
        <a:xfrm>
          <a:off x="0" y="0"/>
          <a:ext cx="0" cy="0"/>
          <a:chOff x="0" y="0"/>
          <a:chExt cx="0" cy="0"/>
        </a:xfrm>
      </p:grpSpPr>
      <p:pic>
        <p:nvPicPr>
          <p:cNvPr id="2050" name="Picture 2" descr="AI-Generated Music — If Everyone Is Drake, Is Anyone? - Fundacja Mozilla">
            <a:extLst>
              <a:ext uri="{FF2B5EF4-FFF2-40B4-BE49-F238E27FC236}">
                <a16:creationId xmlns:a16="http://schemas.microsoft.com/office/drawing/2014/main" id="{6DA1FE24-A9C9-8134-F42D-2FC70CBA4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0ACEBF0-4F1C-42CE-ACF6-80B81B47F0E0}"/>
              </a:ext>
            </a:extLst>
          </p:cNvPr>
          <p:cNvSpPr/>
          <p:nvPr/>
        </p:nvSpPr>
        <p:spPr>
          <a:xfrm>
            <a:off x="-6796" y="0"/>
            <a:ext cx="12192000"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5BF631F6-2F97-6DD1-54B8-C109AF37F23F}"/>
              </a:ext>
            </a:extLst>
          </p:cNvPr>
          <p:cNvGrpSpPr/>
          <p:nvPr/>
        </p:nvGrpSpPr>
        <p:grpSpPr>
          <a:xfrm rot="16200000">
            <a:off x="-3697088" y="-1179512"/>
            <a:ext cx="9073008" cy="8928992"/>
            <a:chOff x="-3697088" y="-1035496"/>
            <a:chExt cx="9073008" cy="8928992"/>
          </a:xfrm>
        </p:grpSpPr>
        <p:sp useBgFill="1">
          <p:nvSpPr>
            <p:cNvPr id="6" name="Flowchart: Summing Junction 5">
              <a:extLst>
                <a:ext uri="{FF2B5EF4-FFF2-40B4-BE49-F238E27FC236}">
                  <a16:creationId xmlns:a16="http://schemas.microsoft.com/office/drawing/2014/main" id="{365BBD83-43B4-C634-C3A0-832E027A6686}"/>
                </a:ext>
              </a:extLst>
            </p:cNvPr>
            <p:cNvSpPr/>
            <p:nvPr/>
          </p:nvSpPr>
          <p:spPr>
            <a:xfrm>
              <a:off x="-3697088" y="-1035496"/>
              <a:ext cx="9073008" cy="8928992"/>
            </a:xfrm>
            <a:prstGeom prst="flowChartSummingJunction">
              <a:avLst/>
            </a:prstGeom>
            <a:ln>
              <a:solidFill>
                <a:schemeClr val="tx1"/>
              </a:solidFill>
            </a:ln>
            <a:effectLst>
              <a:outerShdw blurRad="152400" dist="38100" sx="104000" sy="104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541B042D-69D1-3C37-D860-CA1034DB44F0}"/>
                </a:ext>
              </a:extLst>
            </p:cNvPr>
            <p:cNvSpPr txBox="1"/>
            <p:nvPr/>
          </p:nvSpPr>
          <p:spPr>
            <a:xfrm rot="16200000">
              <a:off x="2560940" y="2951947"/>
              <a:ext cx="4464496" cy="954107"/>
            </a:xfrm>
            <a:prstGeom prst="rect">
              <a:avLst/>
            </a:prstGeom>
            <a:noFill/>
          </p:spPr>
          <p:txBody>
            <a:bodyPr wrap="square">
              <a:spAutoFit/>
            </a:bodyPr>
            <a:lstStyle/>
            <a:p>
              <a:pPr algn="ctr"/>
              <a:r>
                <a:rPr lang="en-GB" sz="2800" dirty="0">
                  <a:solidFill>
                    <a:schemeClr val="tx2">
                      <a:lumMod val="20000"/>
                      <a:lumOff val="80000"/>
                    </a:schemeClr>
                  </a:solidFill>
                  <a:latin typeface="Bell MT" panose="02020503060305020303" pitchFamily="18" charset="0"/>
                </a:rPr>
                <a:t>PROBLEM STATEMENT</a:t>
              </a:r>
            </a:p>
            <a:p>
              <a:pPr algn="ctr"/>
              <a:r>
                <a:rPr lang="en-GB" sz="2800" dirty="0">
                  <a:solidFill>
                    <a:schemeClr val="tx2">
                      <a:lumMod val="20000"/>
                      <a:lumOff val="80000"/>
                    </a:schemeClr>
                  </a:solidFill>
                  <a:latin typeface="Bell MT" panose="02020503060305020303" pitchFamily="18" charset="0"/>
                </a:rPr>
                <a:t>2</a:t>
              </a:r>
              <a:endParaRPr lang="en-US" sz="2800" dirty="0">
                <a:solidFill>
                  <a:schemeClr val="tx2">
                    <a:lumMod val="20000"/>
                    <a:lumOff val="80000"/>
                  </a:schemeClr>
                </a:solidFill>
                <a:latin typeface="Bell MT" panose="02020503060305020303" pitchFamily="18" charset="0"/>
              </a:endParaRPr>
            </a:p>
          </p:txBody>
        </p:sp>
        <p:sp>
          <p:nvSpPr>
            <p:cNvPr id="9" name="TextBox 8">
              <a:extLst>
                <a:ext uri="{FF2B5EF4-FFF2-40B4-BE49-F238E27FC236}">
                  <a16:creationId xmlns:a16="http://schemas.microsoft.com/office/drawing/2014/main" id="{907ED876-C39A-AD48-7B68-6F92ADBA785F}"/>
                </a:ext>
              </a:extLst>
            </p:cNvPr>
            <p:cNvSpPr txBox="1"/>
            <p:nvPr/>
          </p:nvSpPr>
          <p:spPr>
            <a:xfrm>
              <a:off x="-1255662" y="6692051"/>
              <a:ext cx="4464496" cy="954107"/>
            </a:xfrm>
            <a:prstGeom prst="rect">
              <a:avLst/>
            </a:prstGeom>
            <a:noFill/>
          </p:spPr>
          <p:txBody>
            <a:bodyPr wrap="square">
              <a:spAutoFit/>
            </a:bodyPr>
            <a:lstStyle/>
            <a:p>
              <a:pPr algn="ctr"/>
              <a:r>
                <a:rPr lang="en-GB" sz="2800" dirty="0">
                  <a:solidFill>
                    <a:schemeClr val="bg1"/>
                  </a:solidFill>
                  <a:latin typeface="Bell MT" panose="02020503060305020303" pitchFamily="18" charset="0"/>
                </a:rPr>
                <a:t>PROBLEM STATEMENT</a:t>
              </a:r>
            </a:p>
            <a:p>
              <a:pPr algn="ctr"/>
              <a:r>
                <a:rPr lang="en-GB" sz="2800" dirty="0">
                  <a:solidFill>
                    <a:schemeClr val="bg1"/>
                  </a:solidFill>
                  <a:latin typeface="Bell MT" panose="02020503060305020303" pitchFamily="18" charset="0"/>
                </a:rPr>
                <a:t>3 </a:t>
              </a:r>
              <a:endParaRPr lang="en-US" sz="2800" dirty="0">
                <a:solidFill>
                  <a:schemeClr val="bg1"/>
                </a:solidFill>
                <a:latin typeface="Bell MT" panose="02020503060305020303" pitchFamily="18" charset="0"/>
              </a:endParaRPr>
            </a:p>
          </p:txBody>
        </p:sp>
        <p:sp>
          <p:nvSpPr>
            <p:cNvPr id="10" name="TextBox 9">
              <a:extLst>
                <a:ext uri="{FF2B5EF4-FFF2-40B4-BE49-F238E27FC236}">
                  <a16:creationId xmlns:a16="http://schemas.microsoft.com/office/drawing/2014/main" id="{7D6698D2-E402-9AFD-2C6D-53ADFC05A0EF}"/>
                </a:ext>
              </a:extLst>
            </p:cNvPr>
            <p:cNvSpPr txBox="1"/>
            <p:nvPr/>
          </p:nvSpPr>
          <p:spPr>
            <a:xfrm rot="10800000">
              <a:off x="-1392832" y="-788161"/>
              <a:ext cx="4464496" cy="954107"/>
            </a:xfrm>
            <a:prstGeom prst="rect">
              <a:avLst/>
            </a:prstGeom>
            <a:noFill/>
          </p:spPr>
          <p:txBody>
            <a:bodyPr wrap="square">
              <a:spAutoFit/>
            </a:bodyPr>
            <a:lstStyle/>
            <a:p>
              <a:pPr algn="ctr"/>
              <a:r>
                <a:rPr lang="en-GB" sz="2800" dirty="0">
                  <a:solidFill>
                    <a:schemeClr val="bg1"/>
                  </a:solidFill>
                  <a:latin typeface="Bell MT" panose="02020503060305020303" pitchFamily="18" charset="0"/>
                </a:rPr>
                <a:t>PROBLEM STATEMENT</a:t>
              </a:r>
            </a:p>
            <a:p>
              <a:pPr algn="ctr"/>
              <a:r>
                <a:rPr lang="en-GB" sz="2800" dirty="0">
                  <a:solidFill>
                    <a:schemeClr val="bg1"/>
                  </a:solidFill>
                  <a:latin typeface="Bell MT" panose="02020503060305020303" pitchFamily="18" charset="0"/>
                </a:rPr>
                <a:t>1 </a:t>
              </a:r>
              <a:endParaRPr lang="en-US" sz="2800" dirty="0">
                <a:solidFill>
                  <a:schemeClr val="bg1"/>
                </a:solidFill>
                <a:latin typeface="Bell MT" panose="02020503060305020303" pitchFamily="18" charset="0"/>
              </a:endParaRPr>
            </a:p>
          </p:txBody>
        </p:sp>
      </p:grpSp>
      <p:sp useBgFill="1">
        <p:nvSpPr>
          <p:cNvPr id="11" name="Flowchart: Connector 10">
            <a:extLst>
              <a:ext uri="{FF2B5EF4-FFF2-40B4-BE49-F238E27FC236}">
                <a16:creationId xmlns:a16="http://schemas.microsoft.com/office/drawing/2014/main" id="{4F9868B1-03BA-AAB8-F8E7-223E745BFAB9}"/>
              </a:ext>
            </a:extLst>
          </p:cNvPr>
          <p:cNvSpPr/>
          <p:nvPr/>
        </p:nvSpPr>
        <p:spPr>
          <a:xfrm>
            <a:off x="-1536848" y="1160747"/>
            <a:ext cx="4752528" cy="4536504"/>
          </a:xfrm>
          <a:prstGeom prst="flowChartConnector">
            <a:avLst/>
          </a:prstGeom>
          <a:ln>
            <a:solidFill>
              <a:schemeClr val="tx1"/>
            </a:solidFill>
          </a:ln>
          <a:effectLst>
            <a:outerShdw blurRad="152400" dist="38100" sx="103000" sy="103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base">
            <a:extLst>
              <a:ext uri="{FF2B5EF4-FFF2-40B4-BE49-F238E27FC236}">
                <a16:creationId xmlns:a16="http://schemas.microsoft.com/office/drawing/2014/main" id="{33DA743E-FEB4-1BF0-6E03-06667B80645B}"/>
              </a:ext>
            </a:extLst>
          </p:cNvPr>
          <p:cNvSpPr/>
          <p:nvPr/>
        </p:nvSpPr>
        <p:spPr>
          <a:xfrm>
            <a:off x="0" y="6597352"/>
            <a:ext cx="12192000" cy="26064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rogress bar">
            <a:extLst>
              <a:ext uri="{FF2B5EF4-FFF2-40B4-BE49-F238E27FC236}">
                <a16:creationId xmlns:a16="http://schemas.microsoft.com/office/drawing/2014/main" id="{F089251F-6E8B-F5E0-2FBA-73B8F763CC95}"/>
              </a:ext>
            </a:extLst>
          </p:cNvPr>
          <p:cNvSpPr/>
          <p:nvPr/>
        </p:nvSpPr>
        <p:spPr>
          <a:xfrm>
            <a:off x="0" y="6597351"/>
            <a:ext cx="9624392" cy="260649"/>
          </a:xfrm>
          <a:prstGeom prst="rect">
            <a:avLst/>
          </a:prstGeom>
          <a:gradFill flip="none" rotWithShape="1">
            <a:gsLst>
              <a:gs pos="50000">
                <a:schemeClr val="accent4"/>
              </a:gs>
              <a:gs pos="0">
                <a:schemeClr val="accent3"/>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32F590D-E534-29D6-2929-A646198C5834}"/>
              </a:ext>
            </a:extLst>
          </p:cNvPr>
          <p:cNvSpPr txBox="1"/>
          <p:nvPr/>
        </p:nvSpPr>
        <p:spPr>
          <a:xfrm>
            <a:off x="6109552" y="464112"/>
            <a:ext cx="5270012" cy="830997"/>
          </a:xfrm>
          <a:prstGeom prst="rect">
            <a:avLst/>
          </a:prstGeom>
          <a:noFill/>
        </p:spPr>
        <p:txBody>
          <a:bodyPr wrap="square" rtlCol="0">
            <a:spAutoFit/>
          </a:bodyPr>
          <a:lstStyle/>
          <a:p>
            <a:r>
              <a:rPr lang="en-IN" sz="2400" b="1" dirty="0">
                <a:solidFill>
                  <a:schemeClr val="bg1">
                    <a:lumMod val="95000"/>
                  </a:schemeClr>
                </a:solidFill>
                <a:latin typeface="Bodoni MT" panose="02070603080606020203" pitchFamily="18" charset="0"/>
              </a:rPr>
              <a:t>Cross-Cultural Genre Classification in Multilingual Music</a:t>
            </a:r>
            <a:r>
              <a:rPr lang="en-IN" sz="2400" dirty="0">
                <a:solidFill>
                  <a:schemeClr val="bg1">
                    <a:lumMod val="95000"/>
                  </a:schemeClr>
                </a:solidFill>
                <a:latin typeface="Bodoni MT" panose="02070603080606020203" pitchFamily="18" charset="0"/>
              </a:rPr>
              <a:t>:</a:t>
            </a:r>
          </a:p>
        </p:txBody>
      </p:sp>
      <p:sp>
        <p:nvSpPr>
          <p:cNvPr id="14" name="TextBox 13">
            <a:extLst>
              <a:ext uri="{FF2B5EF4-FFF2-40B4-BE49-F238E27FC236}">
                <a16:creationId xmlns:a16="http://schemas.microsoft.com/office/drawing/2014/main" id="{28A1A38A-0034-CD3E-404A-594D83AB30D7}"/>
              </a:ext>
            </a:extLst>
          </p:cNvPr>
          <p:cNvSpPr txBox="1"/>
          <p:nvPr/>
        </p:nvSpPr>
        <p:spPr>
          <a:xfrm>
            <a:off x="6109552" y="3428999"/>
            <a:ext cx="5270012"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95000"/>
                  </a:schemeClr>
                </a:solidFill>
                <a:latin typeface="Bell MT" panose="02020503060305020303" pitchFamily="18" charset="0"/>
              </a:rPr>
              <a:t>SOLUTION ::</a:t>
            </a:r>
          </a:p>
          <a:p>
            <a:pPr marL="285750" indent="-285750">
              <a:buFont typeface="Arial" panose="020B0604020202020204" pitchFamily="34" charset="0"/>
              <a:buChar char="•"/>
            </a:pPr>
            <a:r>
              <a:rPr lang="en-US" dirty="0">
                <a:solidFill>
                  <a:schemeClr val="bg1">
                    <a:lumMod val="95000"/>
                  </a:schemeClr>
                </a:solidFill>
                <a:latin typeface="Bell MT" panose="02020503060305020303" pitchFamily="18" charset="0"/>
              </a:rPr>
              <a:t>Use transfer learning to adapt an existing pre-trained genre classification model to the target dataset containing multicultural genres. Fine-tune the model on regional music datasets to incorporate unique cultural audio patterns. </a:t>
            </a:r>
          </a:p>
          <a:p>
            <a:pPr marL="285750" indent="-285750">
              <a:buFont typeface="Arial" panose="020B0604020202020204" pitchFamily="34" charset="0"/>
              <a:buChar char="•"/>
            </a:pPr>
            <a:r>
              <a:rPr lang="en-US" dirty="0">
                <a:solidFill>
                  <a:schemeClr val="bg1">
                    <a:lumMod val="95000"/>
                  </a:schemeClr>
                </a:solidFill>
                <a:latin typeface="Bell MT" panose="02020503060305020303" pitchFamily="18" charset="0"/>
              </a:rPr>
              <a:t>Alternatively, an ensemble approach with multiple specialized models can capture different cultural aspects and can be combined to increase overall classification accuracy.</a:t>
            </a:r>
          </a:p>
        </p:txBody>
      </p:sp>
      <p:sp>
        <p:nvSpPr>
          <p:cNvPr id="15" name="TextBox 14">
            <a:extLst>
              <a:ext uri="{FF2B5EF4-FFF2-40B4-BE49-F238E27FC236}">
                <a16:creationId xmlns:a16="http://schemas.microsoft.com/office/drawing/2014/main" id="{3645491E-4975-36B5-F5CB-7DF1B2C56245}"/>
              </a:ext>
            </a:extLst>
          </p:cNvPr>
          <p:cNvSpPr txBox="1"/>
          <p:nvPr/>
        </p:nvSpPr>
        <p:spPr>
          <a:xfrm>
            <a:off x="6096000" y="1359683"/>
            <a:ext cx="5270012" cy="1938992"/>
          </a:xfrm>
          <a:prstGeom prst="rect">
            <a:avLst/>
          </a:prstGeom>
          <a:noFill/>
        </p:spPr>
        <p:txBody>
          <a:bodyPr wrap="square" rtlCol="0">
            <a:spAutoFit/>
          </a:bodyPr>
          <a:lstStyle/>
          <a:p>
            <a:r>
              <a:rPr lang="en-US" sz="2000" dirty="0">
                <a:solidFill>
                  <a:schemeClr val="bg1">
                    <a:lumMod val="95000"/>
                  </a:schemeClr>
                </a:solidFill>
                <a:latin typeface="Bell MT" panose="02020503060305020303" pitchFamily="18" charset="0"/>
              </a:rPr>
              <a:t>Build an ML model that can classify genres from various cultural and linguistic backgrounds, supporting multilingual datasets. This will allow better representation of global music genres, which often have unique audio features and patterns.</a:t>
            </a:r>
            <a:endParaRPr lang="en-IN" sz="2000" dirty="0">
              <a:solidFill>
                <a:schemeClr val="bg1">
                  <a:lumMod val="95000"/>
                </a:schemeClr>
              </a:solidFill>
              <a:latin typeface="Bell MT" panose="02020503060305020303" pitchFamily="18" charset="0"/>
            </a:endParaRPr>
          </a:p>
        </p:txBody>
      </p:sp>
    </p:spTree>
    <p:extLst>
      <p:ext uri="{BB962C8B-B14F-4D97-AF65-F5344CB8AC3E}">
        <p14:creationId xmlns:p14="http://schemas.microsoft.com/office/powerpoint/2010/main" val="2442466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B8B764E3-CB1B-2421-AE79-D5E30E7FE19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0910" b="10910"/>
          <a:stretch/>
        </p:blipFill>
        <p:spPr/>
      </p:pic>
      <p:pic>
        <p:nvPicPr>
          <p:cNvPr id="10" name="Picture Placeholder 9">
            <a:extLst>
              <a:ext uri="{FF2B5EF4-FFF2-40B4-BE49-F238E27FC236}">
                <a16:creationId xmlns:a16="http://schemas.microsoft.com/office/drawing/2014/main" id="{5F4B25B5-DB23-D295-5D8A-E62AF20DC917}"/>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9897" r="19897"/>
          <a:stretch/>
        </p:blipFill>
        <p:spPr/>
      </p:pic>
      <p:pic>
        <p:nvPicPr>
          <p:cNvPr id="3" name="Picture Placeholder 2">
            <a:extLst>
              <a:ext uri="{FF2B5EF4-FFF2-40B4-BE49-F238E27FC236}">
                <a16:creationId xmlns:a16="http://schemas.microsoft.com/office/drawing/2014/main" id="{7AC66DEC-AEDB-22C8-CF75-3D0780CF48F8}"/>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5344" b="5344"/>
          <a:stretch>
            <a:fillRect/>
          </a:stretch>
        </p:blipFill>
        <p:spPr/>
      </p:pic>
      <p:pic>
        <p:nvPicPr>
          <p:cNvPr id="15" name="Picture Placeholder 14">
            <a:extLst>
              <a:ext uri="{FF2B5EF4-FFF2-40B4-BE49-F238E27FC236}">
                <a16:creationId xmlns:a16="http://schemas.microsoft.com/office/drawing/2014/main" id="{91841D72-420C-9E33-F181-B4890343EFF9}"/>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3863" b="3863"/>
          <a:stretch/>
        </p:blipFill>
        <p:spPr/>
      </p:pic>
      <p:pic>
        <p:nvPicPr>
          <p:cNvPr id="21" name="Picture Placeholder 20">
            <a:extLst>
              <a:ext uri="{FF2B5EF4-FFF2-40B4-BE49-F238E27FC236}">
                <a16:creationId xmlns:a16="http://schemas.microsoft.com/office/drawing/2014/main" id="{2C91BBBC-B9EA-3181-0F10-36930B40199B}"/>
              </a:ext>
            </a:extLst>
          </p:cNvPr>
          <p:cNvPicPr>
            <a:picLocks noGrp="1" noChangeAspect="1"/>
          </p:cNvPicPr>
          <p:nvPr>
            <p:ph type="pic" sz="quarter" idx="14"/>
          </p:nvPr>
        </p:nvPicPr>
        <p:blipFill>
          <a:blip r:embed="rId7">
            <a:extLst>
              <a:ext uri="{28A0092B-C50C-407E-A947-70E740481C1C}">
                <a14:useLocalDpi xmlns:a14="http://schemas.microsoft.com/office/drawing/2010/main" val="0"/>
              </a:ext>
            </a:extLst>
          </a:blip>
          <a:srcRect l="7380" r="7380"/>
          <a:stretch/>
        </p:blipFill>
        <p:spPr/>
      </p:pic>
      <p:sp>
        <p:nvSpPr>
          <p:cNvPr id="18" name="Rectangle: Rounded Corners 17">
            <a:extLst>
              <a:ext uri="{FF2B5EF4-FFF2-40B4-BE49-F238E27FC236}">
                <a16:creationId xmlns:a16="http://schemas.microsoft.com/office/drawing/2014/main" id="{E42C4245-CB46-FF27-8D5F-5458C6C4D0ED}"/>
              </a:ext>
            </a:extLst>
          </p:cNvPr>
          <p:cNvSpPr/>
          <p:nvPr/>
        </p:nvSpPr>
        <p:spPr>
          <a:xfrm>
            <a:off x="1594928" y="3645024"/>
            <a:ext cx="9649072" cy="2159373"/>
          </a:xfrm>
          <a:prstGeom prst="roundRect">
            <a:avLst>
              <a:gd name="adj" fmla="val 4612"/>
            </a:avLst>
          </a:prstGeom>
          <a:solidFill>
            <a:schemeClr val="bg1">
              <a:alpha val="5000"/>
            </a:schemeClr>
          </a:solidFill>
          <a:ln>
            <a:noFill/>
          </a:ln>
          <a:effectLst>
            <a:outerShdw blurRad="889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Box 18">
            <a:extLst>
              <a:ext uri="{FF2B5EF4-FFF2-40B4-BE49-F238E27FC236}">
                <a16:creationId xmlns:a16="http://schemas.microsoft.com/office/drawing/2014/main" id="{AB3F0DF8-3E0A-CC76-1BD1-551E060975FB}"/>
              </a:ext>
            </a:extLst>
          </p:cNvPr>
          <p:cNvSpPr txBox="1"/>
          <p:nvPr/>
        </p:nvSpPr>
        <p:spPr>
          <a:xfrm>
            <a:off x="5419593" y="3699925"/>
            <a:ext cx="5708726" cy="2089355"/>
          </a:xfrm>
          <a:prstGeom prst="rect">
            <a:avLst/>
          </a:prstGeom>
          <a:noFill/>
        </p:spPr>
        <p:txBody>
          <a:bodyPr wrap="square" lIns="0" rIns="0" rtlCol="0">
            <a:spAutoFit/>
          </a:bodyPr>
          <a:lstStyle/>
          <a:p>
            <a:pPr marL="171450" indent="-171450">
              <a:lnSpc>
                <a:spcPct val="150000"/>
              </a:lnSpc>
              <a:buFont typeface="Wingdings" panose="05000000000000000000" pitchFamily="2" charset="2"/>
              <a:buChar char="v"/>
            </a:pPr>
            <a:r>
              <a:rPr lang="en-US" sz="1100" b="1" dirty="0">
                <a:solidFill>
                  <a:schemeClr val="bg1">
                    <a:lumMod val="95000"/>
                  </a:schemeClr>
                </a:solidFill>
              </a:rPr>
              <a:t>Music Analytics and Insights</a:t>
            </a:r>
            <a:r>
              <a:rPr lang="en-US" sz="1100" dirty="0">
                <a:solidFill>
                  <a:schemeClr val="bg1">
                    <a:lumMod val="95000"/>
                  </a:schemeClr>
                </a:solidFill>
              </a:rPr>
              <a:t>: Provides data insights for record labels and artists by analyzing genre trends, user preferences, and helping target music production and marketing.</a:t>
            </a:r>
          </a:p>
          <a:p>
            <a:pPr marL="171450" indent="-171450">
              <a:lnSpc>
                <a:spcPct val="150000"/>
              </a:lnSpc>
              <a:buFont typeface="Wingdings" panose="05000000000000000000" pitchFamily="2" charset="2"/>
              <a:buChar char="v"/>
            </a:pPr>
            <a:r>
              <a:rPr lang="en-US" sz="1100" b="1" dirty="0">
                <a:solidFill>
                  <a:schemeClr val="bg1">
                    <a:lumMod val="95000"/>
                  </a:schemeClr>
                </a:solidFill>
              </a:rPr>
              <a:t>Music Recommendation Systems</a:t>
            </a:r>
            <a:r>
              <a:rPr lang="en-US" sz="1100" dirty="0">
                <a:solidFill>
                  <a:schemeClr val="bg1">
                    <a:lumMod val="95000"/>
                  </a:schemeClr>
                </a:solidFill>
              </a:rPr>
              <a:t>: Automatically categorizes tracks by genre, improving recommendations and helping users discover music that aligns with their tastes.</a:t>
            </a:r>
          </a:p>
          <a:p>
            <a:pPr marL="171450" indent="-171450">
              <a:lnSpc>
                <a:spcPct val="150000"/>
              </a:lnSpc>
              <a:buFont typeface="Wingdings" panose="05000000000000000000" pitchFamily="2" charset="2"/>
              <a:buChar char="v"/>
            </a:pPr>
            <a:r>
              <a:rPr lang="en-US" sz="1100" b="1" dirty="0">
                <a:solidFill>
                  <a:schemeClr val="bg1">
                    <a:lumMod val="95000"/>
                  </a:schemeClr>
                </a:solidFill>
              </a:rPr>
              <a:t>Streaming and Content Organization</a:t>
            </a:r>
            <a:r>
              <a:rPr lang="en-US" sz="1100" dirty="0">
                <a:solidFill>
                  <a:schemeClr val="bg1">
                    <a:lumMod val="95000"/>
                  </a:schemeClr>
                </a:solidFill>
              </a:rPr>
              <a:t>: Enables efficient organization of vast music libraries, allowing users to browse by genre and enjoy curated playlists on platforms like Spotify and Apple Music. And so on ……..</a:t>
            </a:r>
            <a:endParaRPr lang="en-GB" sz="1100" dirty="0">
              <a:solidFill>
                <a:schemeClr val="bg1">
                  <a:lumMod val="95000"/>
                </a:schemeClr>
              </a:solidFill>
            </a:endParaRPr>
          </a:p>
        </p:txBody>
      </p:sp>
      <p:sp>
        <p:nvSpPr>
          <p:cNvPr id="20" name="Rectangle: Rounded Corners 19">
            <a:extLst>
              <a:ext uri="{FF2B5EF4-FFF2-40B4-BE49-F238E27FC236}">
                <a16:creationId xmlns:a16="http://schemas.microsoft.com/office/drawing/2014/main" id="{FFCA5CA0-46BC-DE03-A8CE-A92736C8D1BE}"/>
              </a:ext>
            </a:extLst>
          </p:cNvPr>
          <p:cNvSpPr/>
          <p:nvPr/>
        </p:nvSpPr>
        <p:spPr>
          <a:xfrm>
            <a:off x="5231904" y="3812121"/>
            <a:ext cx="72008" cy="1001684"/>
          </a:xfrm>
          <a:prstGeom prst="roundRect">
            <a:avLst>
              <a:gd name="adj" fmla="val 12699"/>
            </a:avLst>
          </a:prstGeom>
          <a:gradFill>
            <a:gsLst>
              <a:gs pos="0">
                <a:schemeClr val="accent2"/>
              </a:gs>
              <a:gs pos="50000">
                <a:schemeClr val="accent4"/>
              </a:gs>
              <a:gs pos="100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4CFA68E-7015-6A69-B86B-E6A1FEBA1EA5}"/>
              </a:ext>
            </a:extLst>
          </p:cNvPr>
          <p:cNvSpPr txBox="1"/>
          <p:nvPr/>
        </p:nvSpPr>
        <p:spPr>
          <a:xfrm>
            <a:off x="1735077" y="3726534"/>
            <a:ext cx="3249238" cy="646331"/>
          </a:xfrm>
          <a:prstGeom prst="rect">
            <a:avLst/>
          </a:prstGeom>
          <a:noFill/>
        </p:spPr>
        <p:txBody>
          <a:bodyPr wrap="square" lIns="0" rIns="0" rtlCol="0" anchor="b">
            <a:spAutoFit/>
          </a:bodyPr>
          <a:lstStyle/>
          <a:p>
            <a:pPr algn="r"/>
            <a:r>
              <a:rPr lang="en-GB" sz="3600" dirty="0">
                <a:solidFill>
                  <a:schemeClr val="accent2"/>
                </a:solidFill>
                <a:latin typeface="+mj-lt"/>
              </a:rPr>
              <a:t>Application</a:t>
            </a:r>
            <a:endParaRPr lang="en-US" sz="3600" dirty="0">
              <a:ln w="12700">
                <a:solidFill>
                  <a:srgbClr val="ECF0F3"/>
                </a:solidFill>
              </a:ln>
              <a:noFill/>
              <a:latin typeface="+mj-lt"/>
            </a:endParaRPr>
          </a:p>
        </p:txBody>
      </p:sp>
      <p:sp>
        <p:nvSpPr>
          <p:cNvPr id="23" name="TextBox 22">
            <a:extLst>
              <a:ext uri="{FF2B5EF4-FFF2-40B4-BE49-F238E27FC236}">
                <a16:creationId xmlns:a16="http://schemas.microsoft.com/office/drawing/2014/main" id="{9D3284C1-D04F-80D0-221E-D68232CFD2A9}"/>
              </a:ext>
            </a:extLst>
          </p:cNvPr>
          <p:cNvSpPr txBox="1"/>
          <p:nvPr/>
        </p:nvSpPr>
        <p:spPr>
          <a:xfrm>
            <a:off x="3294532" y="4167474"/>
            <a:ext cx="1710189" cy="646331"/>
          </a:xfrm>
          <a:prstGeom prst="rect">
            <a:avLst/>
          </a:prstGeom>
          <a:noFill/>
        </p:spPr>
        <p:txBody>
          <a:bodyPr wrap="square" lIns="0" rIns="0" rtlCol="0">
            <a:spAutoFit/>
          </a:bodyPr>
          <a:lstStyle/>
          <a:p>
            <a:pPr algn="r"/>
            <a:r>
              <a:rPr lang="en-GB" sz="3600" dirty="0">
                <a:ln w="12700">
                  <a:solidFill>
                    <a:srgbClr val="ECF0F3"/>
                  </a:solidFill>
                </a:ln>
                <a:noFill/>
                <a:latin typeface="+mj-lt"/>
              </a:rPr>
              <a:t>area</a:t>
            </a:r>
            <a:endParaRPr lang="en-US" sz="3600" dirty="0">
              <a:ln w="12700">
                <a:solidFill>
                  <a:srgbClr val="ECF0F3"/>
                </a:solidFill>
              </a:ln>
              <a:noFill/>
              <a:latin typeface="+mj-lt"/>
            </a:endParaRPr>
          </a:p>
        </p:txBody>
      </p:sp>
      <p:sp>
        <p:nvSpPr>
          <p:cNvPr id="24" name="!!base">
            <a:extLst>
              <a:ext uri="{FF2B5EF4-FFF2-40B4-BE49-F238E27FC236}">
                <a16:creationId xmlns:a16="http://schemas.microsoft.com/office/drawing/2014/main" id="{4DEE2E97-C996-3DA3-BD4D-A12C205996C5}"/>
              </a:ext>
            </a:extLst>
          </p:cNvPr>
          <p:cNvSpPr/>
          <p:nvPr/>
        </p:nvSpPr>
        <p:spPr>
          <a:xfrm>
            <a:off x="0" y="6597352"/>
            <a:ext cx="12192000" cy="26064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rogress bar">
            <a:extLst>
              <a:ext uri="{FF2B5EF4-FFF2-40B4-BE49-F238E27FC236}">
                <a16:creationId xmlns:a16="http://schemas.microsoft.com/office/drawing/2014/main" id="{D76EC0E4-B04C-C7AA-221D-CA0B171A6A0F}"/>
              </a:ext>
            </a:extLst>
          </p:cNvPr>
          <p:cNvSpPr/>
          <p:nvPr/>
        </p:nvSpPr>
        <p:spPr>
          <a:xfrm>
            <a:off x="0" y="6597352"/>
            <a:ext cx="5447928" cy="260648"/>
          </a:xfrm>
          <a:prstGeom prst="rect">
            <a:avLst/>
          </a:prstGeom>
          <a:gradFill flip="none" rotWithShape="1">
            <a:gsLst>
              <a:gs pos="50000">
                <a:schemeClr val="accent4"/>
              </a:gs>
              <a:gs pos="0">
                <a:schemeClr val="accent3"/>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746A361-9B69-4F33-398F-D1BE485854B6}"/>
              </a:ext>
            </a:extLst>
          </p:cNvPr>
          <p:cNvSpPr txBox="1"/>
          <p:nvPr/>
        </p:nvSpPr>
        <p:spPr>
          <a:xfrm>
            <a:off x="5487876" y="3805266"/>
            <a:ext cx="5352524" cy="685373"/>
          </a:xfrm>
          <a:prstGeom prst="rect">
            <a:avLst/>
          </a:prstGeom>
          <a:noFill/>
        </p:spPr>
        <p:txBody>
          <a:bodyPr wrap="square" rtlCol="0">
            <a:spAutoFit/>
          </a:bodyPr>
          <a:lstStyle/>
          <a:p>
            <a:endParaRPr lang="en-US" dirty="0"/>
          </a:p>
        </p:txBody>
      </p:sp>
      <p:pic>
        <p:nvPicPr>
          <p:cNvPr id="27" name="Picture 26" descr="A blue and red text on a white background&#10;&#10;Description automatically generated">
            <a:extLst>
              <a:ext uri="{FF2B5EF4-FFF2-40B4-BE49-F238E27FC236}">
                <a16:creationId xmlns:a16="http://schemas.microsoft.com/office/drawing/2014/main" id="{1EAB70C4-06CB-2F5F-36B6-ACD263FD46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917363"/>
            <a:ext cx="2446057" cy="944147"/>
          </a:xfrm>
          <a:prstGeom prst="rect">
            <a:avLst/>
          </a:prstGeom>
        </p:spPr>
      </p:pic>
    </p:spTree>
    <p:extLst>
      <p:ext uri="{BB962C8B-B14F-4D97-AF65-F5344CB8AC3E}">
        <p14:creationId xmlns:p14="http://schemas.microsoft.com/office/powerpoint/2010/main" val="33339498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par>
                                <p:cTn id="8" presetID="42" presetClass="path" presetSubtype="0" accel="50000" decel="50000" fill="hold" grpId="1" nodeType="withEffect">
                                  <p:stCondLst>
                                    <p:cond delay="1000"/>
                                  </p:stCondLst>
                                  <p:childTnLst>
                                    <p:animMotion origin="layout" path="M 0.02357 0.04005 L -2.5E-6 2.22045E-16 " pathEditMode="relative" rAng="0" ptsTypes="AA">
                                      <p:cBhvr>
                                        <p:cTn id="9" dur="750" fill="hold"/>
                                        <p:tgtEl>
                                          <p:spTgt spid="18"/>
                                        </p:tgtEl>
                                        <p:attrNameLst>
                                          <p:attrName>ppt_x</p:attrName>
                                          <p:attrName>ppt_y</p:attrName>
                                        </p:attrNameLst>
                                      </p:cBhvr>
                                      <p:rCtr x="-1185" y="-2014"/>
                                    </p:animMotion>
                                  </p:childTnLst>
                                </p:cTn>
                              </p:par>
                              <p:par>
                                <p:cTn id="10" presetID="22" presetClass="entr" presetSubtype="1" fill="hold" grpId="0" nodeType="withEffect">
                                  <p:stCondLst>
                                    <p:cond delay="100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1000"/>
                                        <p:tgtEl>
                                          <p:spTgt spid="20"/>
                                        </p:tgtEl>
                                      </p:cBhvr>
                                    </p:animEffect>
                                  </p:childTnLst>
                                </p:cTn>
                              </p:par>
                              <p:par>
                                <p:cTn id="13" presetID="22" presetClass="entr" presetSubtype="1" fill="hold" grpId="0" nodeType="withEffect">
                                  <p:stCondLst>
                                    <p:cond delay="125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par>
                                <p:cTn id="16" presetID="42" presetClass="path" presetSubtype="0" accel="50000" decel="50000" fill="hold" grpId="1" nodeType="withEffect">
                                  <p:stCondLst>
                                    <p:cond delay="1250"/>
                                  </p:stCondLst>
                                  <p:childTnLst>
                                    <p:animMotion origin="layout" path="M 0.02357 0.04005 L -8.33333E-7 7.40741E-7 " pathEditMode="relative" rAng="0" ptsTypes="AA">
                                      <p:cBhvr>
                                        <p:cTn id="17" dur="750" fill="hold"/>
                                        <p:tgtEl>
                                          <p:spTgt spid="22"/>
                                        </p:tgtEl>
                                        <p:attrNameLst>
                                          <p:attrName>ppt_x</p:attrName>
                                          <p:attrName>ppt_y</p:attrName>
                                        </p:attrNameLst>
                                      </p:cBhvr>
                                      <p:rCtr x="-1185" y="-2014"/>
                                    </p:animMotion>
                                  </p:childTnLst>
                                </p:cTn>
                              </p:par>
                              <p:par>
                                <p:cTn id="18" presetID="22" presetClass="entr" presetSubtype="1" fill="hold" grpId="0" nodeType="withEffect">
                                  <p:stCondLst>
                                    <p:cond delay="1250"/>
                                  </p:stCondLst>
                                  <p:childTnLst>
                                    <p:set>
                                      <p:cBhvr>
                                        <p:cTn id="19" dur="1" fill="hold">
                                          <p:stCondLst>
                                            <p:cond delay="0"/>
                                          </p:stCondLst>
                                        </p:cTn>
                                        <p:tgtEl>
                                          <p:spTgt spid="23"/>
                                        </p:tgtEl>
                                        <p:attrNameLst>
                                          <p:attrName>style.visibility</p:attrName>
                                        </p:attrNameLst>
                                      </p:cBhvr>
                                      <p:to>
                                        <p:strVal val="visible"/>
                                      </p:to>
                                    </p:set>
                                    <p:animEffect transition="in" filter="wipe(up)">
                                      <p:cBhvr>
                                        <p:cTn id="20" dur="500"/>
                                        <p:tgtEl>
                                          <p:spTgt spid="23"/>
                                        </p:tgtEl>
                                      </p:cBhvr>
                                    </p:animEffect>
                                  </p:childTnLst>
                                </p:cTn>
                              </p:par>
                              <p:par>
                                <p:cTn id="21" presetID="42" presetClass="path" presetSubtype="0" accel="50000" decel="50000" fill="hold" grpId="1" nodeType="withEffect">
                                  <p:stCondLst>
                                    <p:cond delay="1250"/>
                                  </p:stCondLst>
                                  <p:childTnLst>
                                    <p:animMotion origin="layout" path="M 0.02357 0.04005 L -4.58333E-6 3.7037E-7 " pathEditMode="relative" rAng="0" ptsTypes="AA">
                                      <p:cBhvr>
                                        <p:cTn id="22" dur="750" fill="hold"/>
                                        <p:tgtEl>
                                          <p:spTgt spid="23"/>
                                        </p:tgtEl>
                                        <p:attrNameLst>
                                          <p:attrName>ppt_x</p:attrName>
                                          <p:attrName>ppt_y</p:attrName>
                                        </p:attrNameLst>
                                      </p:cBhvr>
                                      <p:rCtr x="-1185" y="-2014"/>
                                    </p:animMotion>
                                  </p:childTnLst>
                                </p:cTn>
                              </p:par>
                              <p:par>
                                <p:cTn id="23" presetID="22" presetClass="entr" presetSubtype="1" fill="hold" grpId="0" nodeType="withEffect">
                                  <p:stCondLst>
                                    <p:cond delay="125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par>
                                <p:cTn id="26" presetID="42" presetClass="path" presetSubtype="0" accel="50000" decel="50000" fill="hold" grpId="1" nodeType="withEffect">
                                  <p:stCondLst>
                                    <p:cond delay="1250"/>
                                  </p:stCondLst>
                                  <p:childTnLst>
                                    <p:animMotion origin="layout" path="M 0.02356 0.04005 L 3.54167E-6 -3.33333E-6 " pathEditMode="relative" rAng="0" ptsTypes="AA">
                                      <p:cBhvr>
                                        <p:cTn id="27" dur="750" fill="hold"/>
                                        <p:tgtEl>
                                          <p:spTgt spid="19"/>
                                        </p:tgtEl>
                                        <p:attrNameLst>
                                          <p:attrName>ppt_x</p:attrName>
                                          <p:attrName>ppt_y</p:attrName>
                                        </p:attrNameLst>
                                      </p:cBhvr>
                                      <p:rCtr x="-1185"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p:bldP spid="19" grpId="1"/>
      <p:bldP spid="20" grpId="0" animBg="1"/>
      <p:bldP spid="22" grpId="0"/>
      <p:bldP spid="22" grpId="1"/>
      <p:bldP spid="23" grpId="0"/>
      <p:bldP spid="23" grpId="1"/>
    </p:bldLst>
  </p:timing>
</p:sld>
</file>

<file path=ppt/theme/theme1.xml><?xml version="1.0" encoding="utf-8"?>
<a:theme xmlns:a="http://schemas.openxmlformats.org/drawingml/2006/main" name="Office Theme">
  <a:themeElements>
    <a:clrScheme name="Prezfull F#4">
      <a:dk1>
        <a:sysClr val="windowText" lastClr="000000"/>
      </a:dk1>
      <a:lt1>
        <a:sysClr val="window" lastClr="FFFFFF"/>
      </a:lt1>
      <a:dk2>
        <a:srgbClr val="44546A"/>
      </a:dk2>
      <a:lt2>
        <a:srgbClr val="E7E6E6"/>
      </a:lt2>
      <a:accent1>
        <a:srgbClr val="171430"/>
      </a:accent1>
      <a:accent2>
        <a:srgbClr val="89E3F6"/>
      </a:accent2>
      <a:accent3>
        <a:srgbClr val="E8A1CF"/>
      </a:accent3>
      <a:accent4>
        <a:srgbClr val="9790F5"/>
      </a:accent4>
      <a:accent5>
        <a:srgbClr val="171430"/>
      </a:accent5>
      <a:accent6>
        <a:srgbClr val="89E3F6"/>
      </a:accent6>
      <a:hlink>
        <a:srgbClr val="0563C1"/>
      </a:hlink>
      <a:folHlink>
        <a:srgbClr val="954F72"/>
      </a:folHlink>
    </a:clrScheme>
    <a:fontScheme name="Prezfull F#4">
      <a:majorFont>
        <a:latin typeface="Azonix"/>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66117C0ABA6CE40B14A08571429930A" ma:contentTypeVersion="8" ma:contentTypeDescription="Create a new document." ma:contentTypeScope="" ma:versionID="a058eb6a349530116f88c592a9689948">
  <xsd:schema xmlns:xsd="http://www.w3.org/2001/XMLSchema" xmlns:xs="http://www.w3.org/2001/XMLSchema" xmlns:p="http://schemas.microsoft.com/office/2006/metadata/properties" xmlns:ns3="27fd1f98-7b92-4ebe-85e8-60afabba3ef3" xmlns:ns4="3c3dc13b-adb0-46e5-ace0-d3d1861d4ab2" targetNamespace="http://schemas.microsoft.com/office/2006/metadata/properties" ma:root="true" ma:fieldsID="c1c50577130246979ef65731c51067ec" ns3:_="" ns4:_="">
    <xsd:import namespace="27fd1f98-7b92-4ebe-85e8-60afabba3ef3"/>
    <xsd:import namespace="3c3dc13b-adb0-46e5-ace0-d3d1861d4ab2"/>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fd1f98-7b92-4ebe-85e8-60afabba3e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c3dc13b-adb0-46e5-ace0-d3d1861d4ab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27fd1f98-7b92-4ebe-85e8-60afabba3ef3" xsi:nil="true"/>
  </documentManagement>
</p:properties>
</file>

<file path=customXml/itemProps1.xml><?xml version="1.0" encoding="utf-8"?>
<ds:datastoreItem xmlns:ds="http://schemas.openxmlformats.org/officeDocument/2006/customXml" ds:itemID="{6DEB7804-2C17-4801-9593-ADAD0196C475}">
  <ds:schemaRefs>
    <ds:schemaRef ds:uri="http://schemas.microsoft.com/sharepoint/v3/contenttype/forms"/>
  </ds:schemaRefs>
</ds:datastoreItem>
</file>

<file path=customXml/itemProps2.xml><?xml version="1.0" encoding="utf-8"?>
<ds:datastoreItem xmlns:ds="http://schemas.openxmlformats.org/officeDocument/2006/customXml" ds:itemID="{256226C9-D610-478C-AC19-1E3681FB7F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fd1f98-7b92-4ebe-85e8-60afabba3ef3"/>
    <ds:schemaRef ds:uri="3c3dc13b-adb0-46e5-ace0-d3d1861d4a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6D4325-51DF-4971-8987-38C5BFBE3674}">
  <ds:schemaRefs>
    <ds:schemaRef ds:uri="3c3dc13b-adb0-46e5-ace0-d3d1861d4ab2"/>
    <ds:schemaRef ds:uri="http://schemas.microsoft.com/office/2006/metadata/properties"/>
    <ds:schemaRef ds:uri="http://purl.org/dc/dcmitype/"/>
    <ds:schemaRef ds:uri="http://purl.org/dc/terms/"/>
    <ds:schemaRef ds:uri="http://schemas.microsoft.com/office/infopath/2007/PartnerControls"/>
    <ds:schemaRef ds:uri="http://schemas.microsoft.com/office/2006/documentManagement/types"/>
    <ds:schemaRef ds:uri="http://www.w3.org/XML/1998/namespace"/>
    <ds:schemaRef ds:uri="http://schemas.openxmlformats.org/package/2006/metadata/core-properties"/>
    <ds:schemaRef ds:uri="27fd1f98-7b92-4ebe-85e8-60afabba3ef3"/>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2383</TotalTime>
  <Words>860</Words>
  <Application>Microsoft Office PowerPoint</Application>
  <PresentationFormat>Widescreen</PresentationFormat>
  <Paragraphs>99</Paragraphs>
  <Slides>11</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Arial</vt:lpstr>
      <vt:lpstr>Wingdings</vt:lpstr>
      <vt:lpstr>Söhne</vt:lpstr>
      <vt:lpstr>Bodoni MT</vt:lpstr>
      <vt:lpstr>Calibri</vt:lpstr>
      <vt:lpstr>Bradley Hand ITC</vt:lpstr>
      <vt:lpstr>Bell MT</vt:lpstr>
      <vt:lpstr>Azonix</vt:lpstr>
      <vt:lpstr>ROG Fonts</vt:lpstr>
      <vt:lpstr>Goudy Stout</vt:lpstr>
      <vt:lpstr>Seaford</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Prezfull</dc:creator>
  <cp:lastModifiedBy>Anushka Avanti</cp:lastModifiedBy>
  <cp:revision>6</cp:revision>
  <dcterms:created xsi:type="dcterms:W3CDTF">2022-12-22T11:24:23Z</dcterms:created>
  <dcterms:modified xsi:type="dcterms:W3CDTF">2024-11-13T20:11:25Z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0x010100B66117C0ABA6CE40B14A08571429930A</vt:lpwstr>
  </property>
</Properties>
</file>